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ink/ink1.xml" ContentType="application/inkml+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17"/>
  </p:notesMasterIdLst>
  <p:sldIdLst>
    <p:sldId id="256" r:id="rId2"/>
    <p:sldId id="257" r:id="rId3"/>
    <p:sldId id="268" r:id="rId4"/>
    <p:sldId id="258" r:id="rId5"/>
    <p:sldId id="259" r:id="rId6"/>
    <p:sldId id="260" r:id="rId7"/>
    <p:sldId id="271" r:id="rId8"/>
    <p:sldId id="261" r:id="rId9"/>
    <p:sldId id="265" r:id="rId10"/>
    <p:sldId id="269" r:id="rId11"/>
    <p:sldId id="266" r:id="rId12"/>
    <p:sldId id="270" r:id="rId13"/>
    <p:sldId id="262" r:id="rId14"/>
    <p:sldId id="272" r:id="rId15"/>
    <p:sldId id="264" r:id="rId16"/>
  </p:sldIdLst>
  <p:sldSz cx="12192000" cy="6858000"/>
  <p:notesSz cx="6858000" cy="9144000"/>
  <p:defaultTextStyle>
    <a:defPPr>
      <a:defRPr lang="en-CH"/>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71C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2864" autoAdjust="0"/>
  </p:normalViewPr>
  <p:slideViewPr>
    <p:cSldViewPr snapToGrid="0">
      <p:cViewPr varScale="1">
        <p:scale>
          <a:sx n="80" d="100"/>
          <a:sy n="80" d="100"/>
        </p:scale>
        <p:origin x="1758"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18T12:18:47.806"/>
    </inkml:context>
    <inkml:brush xml:id="br0">
      <inkml:brushProperty name="width" value="0.05" units="cm"/>
      <inkml:brushProperty name="height" value="0.05" units="cm"/>
      <inkml:brushProperty name="color" value="#E71224"/>
    </inkml:brush>
  </inkml:definitions>
  <inkml:trace contextRef="#ctx0" brushRef="#br0">0 1 24575,'0'0'-8191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CH"/>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931C7F5-4D92-4F6B-B325-523446B4EDE9}" type="datetimeFigureOut">
              <a:rPr lang="de-CH" smtClean="0"/>
              <a:t>22.08.2022</a:t>
            </a:fld>
            <a:endParaRPr lang="de-CH"/>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CH"/>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CH"/>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70BA030-8EAF-4D8C-AB66-C153B1D8AB63}" type="slidenum">
              <a:rPr lang="de-CH" smtClean="0"/>
              <a:t>‹Nr.›</a:t>
            </a:fld>
            <a:endParaRPr lang="de-CH"/>
          </a:p>
        </p:txBody>
      </p:sp>
    </p:spTree>
    <p:extLst>
      <p:ext uri="{BB962C8B-B14F-4D97-AF65-F5344CB8AC3E}">
        <p14:creationId xmlns:p14="http://schemas.microsoft.com/office/powerpoint/2010/main" val="1599958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CH" dirty="0"/>
          </a:p>
        </p:txBody>
      </p:sp>
      <p:sp>
        <p:nvSpPr>
          <p:cNvPr id="4" name="Foliennummernplatzhalter 3"/>
          <p:cNvSpPr>
            <a:spLocks noGrp="1"/>
          </p:cNvSpPr>
          <p:nvPr>
            <p:ph type="sldNum" sz="quarter" idx="5"/>
          </p:nvPr>
        </p:nvSpPr>
        <p:spPr/>
        <p:txBody>
          <a:bodyPr/>
          <a:lstStyle/>
          <a:p>
            <a:fld id="{270BA030-8EAF-4D8C-AB66-C153B1D8AB63}" type="slidenum">
              <a:rPr lang="de-CH" smtClean="0"/>
              <a:t>1</a:t>
            </a:fld>
            <a:endParaRPr lang="de-CH"/>
          </a:p>
        </p:txBody>
      </p:sp>
    </p:spTree>
    <p:extLst>
      <p:ext uri="{BB962C8B-B14F-4D97-AF65-F5344CB8AC3E}">
        <p14:creationId xmlns:p14="http://schemas.microsoft.com/office/powerpoint/2010/main" val="36109866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28600" indent="-228600">
              <a:buAutoNum type="arabicPeriod"/>
            </a:pPr>
            <a:r>
              <a:rPr lang="de-CH" dirty="0"/>
              <a:t>Grafiken haben mehr Wirkung als blanker Text. Grafiken können auch gut in internen und externen Berichten, Zeitungen sowie Zeitschriften abgedruckt werden.</a:t>
            </a:r>
          </a:p>
          <a:p>
            <a:pPr marL="228600" indent="-228600">
              <a:buAutoNum type="arabicPeriod"/>
            </a:pPr>
            <a:endParaRPr lang="de-CH" dirty="0"/>
          </a:p>
          <a:p>
            <a:pPr marL="228600" indent="-228600">
              <a:buAutoNum type="arabicPeriod"/>
            </a:pPr>
            <a:r>
              <a:rPr lang="de-CH" dirty="0"/>
              <a:t>Im Hinblick auf eine neue Internetseite. </a:t>
            </a:r>
          </a:p>
          <a:p>
            <a:pPr marL="228600" indent="-228600">
              <a:buAutoNum type="arabicPeriod"/>
            </a:pPr>
            <a:endParaRPr lang="de-CH" dirty="0"/>
          </a:p>
          <a:p>
            <a:pPr marL="228600" indent="-228600">
              <a:buAutoNum type="arabicPeriod"/>
            </a:pPr>
            <a:r>
              <a:rPr lang="de-CH" dirty="0"/>
              <a:t>Als lose Vorlagen dienen die Swiss-Energy Charts und viele andere öffentliche Datenbanken mit Visualisierungsfunktion. Ziel sind nicht eine interaktive Karten, sondern herunterladbare Grafiken.</a:t>
            </a:r>
          </a:p>
        </p:txBody>
      </p:sp>
      <p:sp>
        <p:nvSpPr>
          <p:cNvPr id="4" name="Foliennummernplatzhalter 3"/>
          <p:cNvSpPr>
            <a:spLocks noGrp="1"/>
          </p:cNvSpPr>
          <p:nvPr>
            <p:ph type="sldNum" sz="quarter" idx="5"/>
          </p:nvPr>
        </p:nvSpPr>
        <p:spPr/>
        <p:txBody>
          <a:bodyPr/>
          <a:lstStyle/>
          <a:p>
            <a:fld id="{270BA030-8EAF-4D8C-AB66-C153B1D8AB63}" type="slidenum">
              <a:rPr lang="de-CH" smtClean="0"/>
              <a:t>3</a:t>
            </a:fld>
            <a:endParaRPr lang="de-CH"/>
          </a:p>
        </p:txBody>
      </p:sp>
    </p:spTree>
    <p:extLst>
      <p:ext uri="{BB962C8B-B14F-4D97-AF65-F5344CB8AC3E}">
        <p14:creationId xmlns:p14="http://schemas.microsoft.com/office/powerpoint/2010/main" val="32563704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28600" indent="-228600">
              <a:buAutoNum type="arabicPeriod"/>
            </a:pPr>
            <a:r>
              <a:rPr lang="de-CH" dirty="0"/>
              <a:t>Wo bekomme ich die Daten her? </a:t>
            </a:r>
            <a:r>
              <a:rPr lang="de-CH" dirty="0" err="1"/>
              <a:t>Entso-E</a:t>
            </a:r>
            <a:r>
              <a:rPr lang="de-CH" dirty="0"/>
              <a:t> als Quelle bei allen Vorlagen. Bei </a:t>
            </a:r>
            <a:r>
              <a:rPr lang="de-CH" dirty="0" err="1"/>
              <a:t>Entso-E</a:t>
            </a:r>
            <a:r>
              <a:rPr lang="de-CH" dirty="0"/>
              <a:t> wiederum mehrere Möglichkeit. Programmiersprache Python mit Open Source </a:t>
            </a:r>
            <a:r>
              <a:rPr lang="de-CH" dirty="0" err="1"/>
              <a:t>packages</a:t>
            </a:r>
            <a:r>
              <a:rPr lang="de-CH" dirty="0"/>
              <a:t> und SFTP-Server ergaben sich als optimale Lösung.</a:t>
            </a:r>
          </a:p>
          <a:p>
            <a:pPr marL="228600" indent="-228600">
              <a:buAutoNum type="arabicPeriod"/>
            </a:pPr>
            <a:endParaRPr lang="de-CH" dirty="0"/>
          </a:p>
          <a:p>
            <a:pPr marL="228600" indent="-228600">
              <a:buAutoNum type="arabicPeriod"/>
            </a:pPr>
            <a:r>
              <a:rPr lang="de-CH" dirty="0"/>
              <a:t>Als erste Daten heruntergeladen und erste Grafiken erstellt: Bei Wasserkraft kann etwas nicht stimmen, die Werte sind viel zu tief. Swissgrid, welche als einziger Schweizer Partner von </a:t>
            </a:r>
            <a:r>
              <a:rPr lang="de-CH" dirty="0" err="1"/>
              <a:t>Entso-E</a:t>
            </a:r>
            <a:r>
              <a:rPr lang="de-CH" dirty="0"/>
              <a:t> eingetragen ist, nimmt die Daten von </a:t>
            </a:r>
            <a:r>
              <a:rPr lang="de-CH" dirty="0" err="1"/>
              <a:t>Pronovo</a:t>
            </a:r>
            <a:r>
              <a:rPr lang="de-CH" dirty="0"/>
              <a:t> (Vollzugsstelle Förderprogramme erneuerbare Energien des Bundes). Diese Daten stimmen aber nicht mit </a:t>
            </a:r>
            <a:r>
              <a:rPr lang="de-CH" dirty="0" err="1"/>
              <a:t>Entso-E</a:t>
            </a:r>
            <a:r>
              <a:rPr lang="de-CH" dirty="0"/>
              <a:t> überein. Nachfrage bei Swissgrid ergab, dass die Kraftwerkbetreiber selber verantwortlich sind für das Hochladen der Daten. Kleine Kraftwerke müssen nicht zwingend. European Energy Exchange AG (EEX) übernimmt diese Aufgabe für die meisten Kraftwerke.</a:t>
            </a:r>
          </a:p>
          <a:p>
            <a:pPr marL="228600" indent="-228600">
              <a:buAutoNum type="arabicPeriod"/>
            </a:pPr>
            <a:endParaRPr lang="de-CH" dirty="0"/>
          </a:p>
          <a:p>
            <a:pPr marL="228600" indent="-228600">
              <a:buAutoNum type="arabicPeriod"/>
            </a:pPr>
            <a:r>
              <a:rPr lang="de-CH" dirty="0"/>
              <a:t>Programm wurde recht schnell unübersichtlich. Deswegen Code aufgeteilt in Hilfsprogramme und Kernprogramme, welche auf die Hilfsprogramme zugreifen.</a:t>
            </a:r>
          </a:p>
          <a:p>
            <a:pPr marL="228600" indent="-228600">
              <a:buAutoNum type="arabicPeriod"/>
            </a:pPr>
            <a:endParaRPr lang="de-CH" dirty="0"/>
          </a:p>
          <a:p>
            <a:pPr marL="228600" indent="-228600">
              <a:buAutoNum type="arabicPeriod"/>
            </a:pPr>
            <a:r>
              <a:rPr lang="de-CH" dirty="0"/>
              <a:t>Keine Erfahrung in Automatisierung. Ziel ist tägliches Update der Daten von </a:t>
            </a:r>
            <a:r>
              <a:rPr lang="de-CH" dirty="0" err="1"/>
              <a:t>Entso-E</a:t>
            </a:r>
            <a:r>
              <a:rPr lang="de-CH" dirty="0"/>
              <a:t> und der Grafiken. Ein Batch-file kombiniert mit dem Windows Aufgabenplaner ist eine simple Lösung. NOCH NICHT GEMACHT.</a:t>
            </a:r>
          </a:p>
        </p:txBody>
      </p:sp>
      <p:sp>
        <p:nvSpPr>
          <p:cNvPr id="4" name="Foliennummernplatzhalter 3"/>
          <p:cNvSpPr>
            <a:spLocks noGrp="1"/>
          </p:cNvSpPr>
          <p:nvPr>
            <p:ph type="sldNum" sz="quarter" idx="5"/>
          </p:nvPr>
        </p:nvSpPr>
        <p:spPr/>
        <p:txBody>
          <a:bodyPr/>
          <a:lstStyle/>
          <a:p>
            <a:fld id="{270BA030-8EAF-4D8C-AB66-C153B1D8AB63}" type="slidenum">
              <a:rPr lang="de-CH" smtClean="0"/>
              <a:t>4</a:t>
            </a:fld>
            <a:endParaRPr lang="de-CH"/>
          </a:p>
        </p:txBody>
      </p:sp>
    </p:spTree>
    <p:extLst>
      <p:ext uri="{BB962C8B-B14F-4D97-AF65-F5344CB8AC3E}">
        <p14:creationId xmlns:p14="http://schemas.microsoft.com/office/powerpoint/2010/main" val="14354705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dirty="0" err="1"/>
              <a:t>Entso-E</a:t>
            </a:r>
            <a:r>
              <a:rPr lang="de-CH" dirty="0"/>
              <a:t>: Europäischer Verband für die Zusammenarbeit der Übertragungsnetzbetreiber für Strom. Swiss-Energy Charts nehmen Daten auch von </a:t>
            </a:r>
            <a:r>
              <a:rPr lang="de-CH" dirty="0" err="1"/>
              <a:t>Entso-E</a:t>
            </a:r>
            <a:r>
              <a:rPr lang="de-CH"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de-CH" dirty="0"/>
              <a:t>Bietet haufenweise Daten an, siehe Beispiele.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de-CH" dirty="0"/>
          </a:p>
          <a:p>
            <a:pPr marL="0" marR="0" lvl="0" indent="0" algn="l" defTabSz="914400" rtl="0" eaLnBrk="1" fontAlgn="auto" latinLnBrk="0" hangingPunct="1">
              <a:lnSpc>
                <a:spcPct val="100000"/>
              </a:lnSpc>
              <a:spcBef>
                <a:spcPts val="0"/>
              </a:spcBef>
              <a:spcAft>
                <a:spcPts val="0"/>
              </a:spcAft>
              <a:buClrTx/>
              <a:buSzTx/>
              <a:buFontTx/>
              <a:buNone/>
              <a:tabLst/>
              <a:defRPr/>
            </a:pPr>
            <a:r>
              <a:rPr lang="de-CH" dirty="0"/>
              <a:t>Alle Daten werden auf einem SFTP (SSH File Transfer Protocol) Server, welcher automatisierten Zugriff zulässt, zur Verfügung gestellt. Für den Zugriff braucht es nur ein kostenloses Konto auf der Transparency </a:t>
            </a:r>
            <a:r>
              <a:rPr lang="de-CH" dirty="0" err="1"/>
              <a:t>Platform</a:t>
            </a:r>
            <a:r>
              <a:rPr lang="de-CH"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de-CH" dirty="0"/>
              <a:t>In unserem Fall werden die aktuellen Daten einmal täglich auf den lokalen Speicher heruntergeladen, wo sie danach weiterverwendet werden können. Die erstellten Grafiken und die dafür verwendeten Daten werden auf swissnuclear.ch zum Download zur Verfügung gestellt.</a:t>
            </a:r>
          </a:p>
          <a:p>
            <a:pPr marL="0" marR="0" lvl="0" indent="0" algn="l" defTabSz="914400" rtl="0" eaLnBrk="1" fontAlgn="auto" latinLnBrk="0" hangingPunct="1">
              <a:lnSpc>
                <a:spcPct val="100000"/>
              </a:lnSpc>
              <a:spcBef>
                <a:spcPts val="0"/>
              </a:spcBef>
              <a:spcAft>
                <a:spcPts val="0"/>
              </a:spcAft>
              <a:buClrTx/>
              <a:buSzTx/>
              <a:buFontTx/>
              <a:buNone/>
              <a:tabLst/>
              <a:defRPr/>
            </a:pPr>
            <a:endParaRPr lang="de-CH"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de-CH" dirty="0"/>
          </a:p>
          <a:p>
            <a:endParaRPr lang="de-CH" dirty="0"/>
          </a:p>
        </p:txBody>
      </p:sp>
      <p:sp>
        <p:nvSpPr>
          <p:cNvPr id="4" name="Foliennummernplatzhalter 3"/>
          <p:cNvSpPr>
            <a:spLocks noGrp="1"/>
          </p:cNvSpPr>
          <p:nvPr>
            <p:ph type="sldNum" sz="quarter" idx="5"/>
          </p:nvPr>
        </p:nvSpPr>
        <p:spPr/>
        <p:txBody>
          <a:bodyPr/>
          <a:lstStyle/>
          <a:p>
            <a:fld id="{270BA030-8EAF-4D8C-AB66-C153B1D8AB63}" type="slidenum">
              <a:rPr lang="de-CH" smtClean="0"/>
              <a:t>5</a:t>
            </a:fld>
            <a:endParaRPr lang="de-CH"/>
          </a:p>
        </p:txBody>
      </p:sp>
    </p:spTree>
    <p:extLst>
      <p:ext uri="{BB962C8B-B14F-4D97-AF65-F5344CB8AC3E}">
        <p14:creationId xmlns:p14="http://schemas.microsoft.com/office/powerpoint/2010/main" val="11138933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dirty="0"/>
              <a:t>Läuft automatisch ab und braucht dafür nichts Anderes als einen eingeschalteten Rechner.</a:t>
            </a:r>
          </a:p>
          <a:p>
            <a:endParaRPr lang="de-CH" dirty="0"/>
          </a:p>
          <a:p>
            <a:r>
              <a:rPr lang="de-CH" dirty="0" err="1"/>
              <a:t>Script</a:t>
            </a:r>
            <a:r>
              <a:rPr lang="de-CH" dirty="0"/>
              <a:t> 1 und 2 sind die beiden Kernprogramme.</a:t>
            </a:r>
          </a:p>
          <a:p>
            <a:endParaRPr lang="de-CH" dirty="0"/>
          </a:p>
          <a:p>
            <a:r>
              <a:rPr lang="de-CH" dirty="0" err="1"/>
              <a:t>Script</a:t>
            </a:r>
            <a:r>
              <a:rPr lang="de-CH" dirty="0"/>
              <a:t> 1: erkennt auch, wenn Daten fehlen, weil z.B. der Computer für mehrere Tage abgestürzt ist und niemand hat es bemerkt.</a:t>
            </a:r>
          </a:p>
          <a:p>
            <a:endParaRPr lang="de-CH" dirty="0"/>
          </a:p>
          <a:p>
            <a:r>
              <a:rPr lang="de-CH" dirty="0" err="1"/>
              <a:t>Script</a:t>
            </a:r>
            <a:r>
              <a:rPr lang="de-CH" dirty="0"/>
              <a:t> 2: die verschiedenen Grafiken werden in den nächsten Folien gezeigt.</a:t>
            </a:r>
          </a:p>
        </p:txBody>
      </p:sp>
      <p:sp>
        <p:nvSpPr>
          <p:cNvPr id="4" name="Foliennummernplatzhalter 3"/>
          <p:cNvSpPr>
            <a:spLocks noGrp="1"/>
          </p:cNvSpPr>
          <p:nvPr>
            <p:ph type="sldNum" sz="quarter" idx="5"/>
          </p:nvPr>
        </p:nvSpPr>
        <p:spPr/>
        <p:txBody>
          <a:bodyPr/>
          <a:lstStyle/>
          <a:p>
            <a:fld id="{270BA030-8EAF-4D8C-AB66-C153B1D8AB63}" type="slidenum">
              <a:rPr lang="de-CH" smtClean="0"/>
              <a:t>6</a:t>
            </a:fld>
            <a:endParaRPr lang="de-CH"/>
          </a:p>
        </p:txBody>
      </p:sp>
    </p:spTree>
    <p:extLst>
      <p:ext uri="{BB962C8B-B14F-4D97-AF65-F5344CB8AC3E}">
        <p14:creationId xmlns:p14="http://schemas.microsoft.com/office/powerpoint/2010/main" val="18755907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28600" indent="-228600">
              <a:buAutoNum type="arabicPeriod"/>
            </a:pPr>
            <a:r>
              <a:rPr lang="de-DE" dirty="0"/>
              <a:t>README ist bis jetzt noch nicht verfügbar, wird es aber im Verlaufe der nächsten zwei Wochen aber sein. </a:t>
            </a:r>
            <a:r>
              <a:rPr lang="de-DE"/>
              <a:t>scheduler</a:t>
            </a:r>
            <a:r>
              <a:rPr lang="de-DE" dirty="0"/>
              <a:t>.bat ist die Datei, welche vom Aufgabenplaner </a:t>
            </a:r>
            <a:r>
              <a:rPr lang="de-DE"/>
              <a:t>ausgeführt wird.</a:t>
            </a:r>
            <a:endParaRPr lang="de-DE" dirty="0"/>
          </a:p>
          <a:p>
            <a:pPr marL="228600" indent="-228600">
              <a:buAutoNum type="arabicPeriod"/>
            </a:pPr>
            <a:endParaRPr lang="de-DE" dirty="0"/>
          </a:p>
          <a:p>
            <a:pPr marL="228600" indent="-228600">
              <a:buAutoNum type="arabicPeriod"/>
            </a:pPr>
            <a:r>
              <a:rPr lang="de-CH" dirty="0"/>
              <a:t>In </a:t>
            </a:r>
            <a:r>
              <a:rPr lang="de-CH" dirty="0" err="1"/>
              <a:t>core</a:t>
            </a:r>
            <a:r>
              <a:rPr lang="de-CH" dirty="0"/>
              <a:t> sind die Kernprogramme, also Scripts 1 du 2 der letzten Folie.</a:t>
            </a:r>
          </a:p>
          <a:p>
            <a:pPr marL="228600" indent="-228600">
              <a:buAutoNum type="arabicPeriod"/>
            </a:pPr>
            <a:endParaRPr lang="de-CH" dirty="0"/>
          </a:p>
          <a:p>
            <a:pPr marL="228600" indent="-228600">
              <a:buAutoNum type="arabicPeriod"/>
            </a:pPr>
            <a:r>
              <a:rPr lang="de-CH" dirty="0" err="1"/>
              <a:t>Dep</a:t>
            </a:r>
            <a:r>
              <a:rPr lang="de-CH" dirty="0"/>
              <a:t> steht für </a:t>
            </a:r>
            <a:r>
              <a:rPr lang="de-CH" dirty="0" err="1"/>
              <a:t>dependencies</a:t>
            </a:r>
            <a:r>
              <a:rPr lang="de-CH" dirty="0"/>
              <a:t>. Darin sind die Hilfsprogramme gespeichert.</a:t>
            </a:r>
          </a:p>
          <a:p>
            <a:pPr marL="228600" indent="-228600">
              <a:buAutoNum type="arabicPeriod"/>
            </a:pPr>
            <a:endParaRPr lang="de-CH" dirty="0"/>
          </a:p>
          <a:p>
            <a:pPr marL="228600" indent="-228600">
              <a:buAutoNum type="arabicPeriod"/>
            </a:pPr>
            <a:r>
              <a:rPr lang="de-CH" dirty="0"/>
              <a:t>Die anderen Ordner sind in der Beschreibung erklärt.</a:t>
            </a:r>
          </a:p>
          <a:p>
            <a:pPr marL="228600" indent="-228600">
              <a:buAutoNum type="arabicPeriod"/>
            </a:pPr>
            <a:endParaRPr lang="de-CH" dirty="0"/>
          </a:p>
          <a:p>
            <a:pPr marL="228600" indent="-228600">
              <a:buAutoNum type="arabicPeriod"/>
            </a:pPr>
            <a:r>
              <a:rPr lang="de-CH" dirty="0"/>
              <a:t>Der Export-Ordner enthält die Grafiken und die CSV-Dateien, welche von den Kernprogrammen erstellt wurden und für die Öffentlichkeit bestimmt sind.</a:t>
            </a:r>
          </a:p>
        </p:txBody>
      </p:sp>
      <p:sp>
        <p:nvSpPr>
          <p:cNvPr id="4" name="Foliennummernplatzhalter 3"/>
          <p:cNvSpPr>
            <a:spLocks noGrp="1"/>
          </p:cNvSpPr>
          <p:nvPr>
            <p:ph type="sldNum" sz="quarter" idx="5"/>
          </p:nvPr>
        </p:nvSpPr>
        <p:spPr/>
        <p:txBody>
          <a:bodyPr/>
          <a:lstStyle/>
          <a:p>
            <a:fld id="{270BA030-8EAF-4D8C-AB66-C153B1D8AB63}" type="slidenum">
              <a:rPr lang="de-CH" smtClean="0"/>
              <a:t>7</a:t>
            </a:fld>
            <a:endParaRPr lang="de-CH"/>
          </a:p>
        </p:txBody>
      </p:sp>
    </p:spTree>
    <p:extLst>
      <p:ext uri="{BB962C8B-B14F-4D97-AF65-F5344CB8AC3E}">
        <p14:creationId xmlns:p14="http://schemas.microsoft.com/office/powerpoint/2010/main" val="14156720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dirty="0"/>
              <a:t>FARBWAHL BEGRÜNDEN</a:t>
            </a:r>
          </a:p>
        </p:txBody>
      </p:sp>
      <p:sp>
        <p:nvSpPr>
          <p:cNvPr id="4" name="Foliennummernplatzhalter 3"/>
          <p:cNvSpPr>
            <a:spLocks noGrp="1"/>
          </p:cNvSpPr>
          <p:nvPr>
            <p:ph type="sldNum" sz="quarter" idx="5"/>
          </p:nvPr>
        </p:nvSpPr>
        <p:spPr/>
        <p:txBody>
          <a:bodyPr/>
          <a:lstStyle/>
          <a:p>
            <a:fld id="{270BA030-8EAF-4D8C-AB66-C153B1D8AB63}" type="slidenum">
              <a:rPr lang="de-CH" smtClean="0"/>
              <a:t>8</a:t>
            </a:fld>
            <a:endParaRPr lang="de-CH"/>
          </a:p>
        </p:txBody>
      </p:sp>
    </p:spTree>
    <p:extLst>
      <p:ext uri="{BB962C8B-B14F-4D97-AF65-F5344CB8AC3E}">
        <p14:creationId xmlns:p14="http://schemas.microsoft.com/office/powerpoint/2010/main" val="11686387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CH" dirty="0"/>
          </a:p>
        </p:txBody>
      </p:sp>
      <p:sp>
        <p:nvSpPr>
          <p:cNvPr id="4" name="Foliennummernplatzhalter 3"/>
          <p:cNvSpPr>
            <a:spLocks noGrp="1"/>
          </p:cNvSpPr>
          <p:nvPr>
            <p:ph type="sldNum" sz="quarter" idx="5"/>
          </p:nvPr>
        </p:nvSpPr>
        <p:spPr/>
        <p:txBody>
          <a:bodyPr/>
          <a:lstStyle/>
          <a:p>
            <a:fld id="{270BA030-8EAF-4D8C-AB66-C153B1D8AB63}" type="slidenum">
              <a:rPr lang="de-CH" smtClean="0"/>
              <a:t>15</a:t>
            </a:fld>
            <a:endParaRPr lang="de-CH"/>
          </a:p>
        </p:txBody>
      </p:sp>
    </p:spTree>
    <p:extLst>
      <p:ext uri="{BB962C8B-B14F-4D97-AF65-F5344CB8AC3E}">
        <p14:creationId xmlns:p14="http://schemas.microsoft.com/office/powerpoint/2010/main" val="212617679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emf"/><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emf"/><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emf"/><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emf"/><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emf"/><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el – Präsenta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C4D5B86B-E359-FB49-8337-02E3DCBC807E}"/>
              </a:ext>
            </a:extLst>
          </p:cNvPr>
          <p:cNvSpPr>
            <a:spLocks noGrp="1"/>
          </p:cNvSpPr>
          <p:nvPr>
            <p:ph type="subTitle" idx="1" hasCustomPrompt="1"/>
          </p:nvPr>
        </p:nvSpPr>
        <p:spPr>
          <a:xfrm>
            <a:off x="576000" y="2592000"/>
            <a:ext cx="9144000" cy="1080000"/>
          </a:xfrm>
        </p:spPr>
        <p:txBody>
          <a:bodyPr lIns="0" tIns="0" rIns="0" bIns="0">
            <a:normAutofit/>
          </a:bodyPr>
          <a:lstStyle>
            <a:lvl1pPr marL="0" indent="0" algn="l">
              <a:spcBef>
                <a:spcPts val="0"/>
              </a:spcBef>
              <a:buNone/>
              <a:defRPr sz="3200" spc="1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Ein </a:t>
            </a:r>
            <a:r>
              <a:rPr lang="en-GB" dirty="0" err="1"/>
              <a:t>Untertitel</a:t>
            </a:r>
            <a:r>
              <a:rPr lang="en-GB" dirty="0"/>
              <a:t> </a:t>
            </a:r>
            <a:r>
              <a:rPr lang="en-GB" dirty="0" err="1"/>
              <a:t>präzisiert</a:t>
            </a:r>
            <a:r>
              <a:rPr lang="en-GB" dirty="0"/>
              <a:t> den </a:t>
            </a:r>
            <a:r>
              <a:rPr lang="en-GB" dirty="0" err="1"/>
              <a:t>Inhalt</a:t>
            </a:r>
            <a:endParaRPr lang="en-CH" dirty="0"/>
          </a:p>
        </p:txBody>
      </p:sp>
      <p:sp>
        <p:nvSpPr>
          <p:cNvPr id="25" name="Text Placeholder 22">
            <a:extLst>
              <a:ext uri="{FF2B5EF4-FFF2-40B4-BE49-F238E27FC236}">
                <a16:creationId xmlns:a16="http://schemas.microsoft.com/office/drawing/2014/main" id="{52209D3B-6176-B14A-8973-FA85C363F725}"/>
              </a:ext>
            </a:extLst>
          </p:cNvPr>
          <p:cNvSpPr>
            <a:spLocks noGrp="1"/>
          </p:cNvSpPr>
          <p:nvPr>
            <p:ph type="body" sz="quarter" idx="10" hasCustomPrompt="1"/>
          </p:nvPr>
        </p:nvSpPr>
        <p:spPr>
          <a:xfrm>
            <a:off x="576000" y="6389343"/>
            <a:ext cx="5400000" cy="288000"/>
          </a:xfrm>
        </p:spPr>
        <p:txBody>
          <a:bodyPr anchor="b" anchorCtr="0">
            <a:noAutofit/>
          </a:bodyPr>
          <a:lstStyle>
            <a:lvl1pPr marL="0" indent="0">
              <a:buFontTx/>
              <a:buNone/>
              <a:defRPr sz="1600" b="0" i="1" spc="100" baseline="0">
                <a:solidFill>
                  <a:schemeClr val="bg1"/>
                </a:solidFill>
              </a:defRPr>
            </a:lvl1pPr>
            <a:lvl2pPr marL="457200" indent="0">
              <a:buFontTx/>
              <a:buNone/>
              <a:defRPr sz="1600" baseline="0">
                <a:solidFill>
                  <a:schemeClr val="bg1"/>
                </a:solidFill>
              </a:defRPr>
            </a:lvl2pPr>
            <a:lvl3pPr marL="914400" indent="0">
              <a:buFontTx/>
              <a:buNone/>
              <a:defRPr sz="1600" baseline="0">
                <a:solidFill>
                  <a:schemeClr val="bg1"/>
                </a:solidFill>
              </a:defRPr>
            </a:lvl3pPr>
            <a:lvl4pPr marL="1371600" indent="0">
              <a:buFontTx/>
              <a:buNone/>
              <a:defRPr sz="1600" baseline="0">
                <a:solidFill>
                  <a:schemeClr val="bg1"/>
                </a:solidFill>
              </a:defRPr>
            </a:lvl4pPr>
            <a:lvl5pPr marL="1828800" indent="0">
              <a:buFontTx/>
              <a:buNone/>
              <a:defRPr sz="1600" baseline="0">
                <a:solidFill>
                  <a:schemeClr val="bg1"/>
                </a:solidFill>
              </a:defRPr>
            </a:lvl5pPr>
          </a:lstStyle>
          <a:p>
            <a:pPr lvl="0"/>
            <a:r>
              <a:rPr lang="en-GB" dirty="0"/>
              <a:t>Ort und Datum des </a:t>
            </a:r>
            <a:r>
              <a:rPr lang="en-GB" dirty="0" err="1"/>
              <a:t>Vortrags</a:t>
            </a:r>
            <a:endParaRPr lang="en-CH" dirty="0"/>
          </a:p>
        </p:txBody>
      </p:sp>
      <p:sp>
        <p:nvSpPr>
          <p:cNvPr id="26" name="Text Placeholder 22">
            <a:extLst>
              <a:ext uri="{FF2B5EF4-FFF2-40B4-BE49-F238E27FC236}">
                <a16:creationId xmlns:a16="http://schemas.microsoft.com/office/drawing/2014/main" id="{1ACF84B3-0A72-C145-851B-C1BB96032C10}"/>
              </a:ext>
            </a:extLst>
          </p:cNvPr>
          <p:cNvSpPr>
            <a:spLocks noGrp="1"/>
          </p:cNvSpPr>
          <p:nvPr>
            <p:ph type="body" sz="quarter" idx="11" hasCustomPrompt="1"/>
          </p:nvPr>
        </p:nvSpPr>
        <p:spPr>
          <a:xfrm>
            <a:off x="576000" y="6101344"/>
            <a:ext cx="5400000" cy="288000"/>
          </a:xfrm>
        </p:spPr>
        <p:txBody>
          <a:bodyPr anchor="b" anchorCtr="0">
            <a:noAutofit/>
          </a:bodyPr>
          <a:lstStyle>
            <a:lvl1pPr marL="0" indent="0">
              <a:buFontTx/>
              <a:buNone/>
              <a:defRPr sz="1600" b="1" i="1" spc="100" baseline="0">
                <a:solidFill>
                  <a:schemeClr val="bg1"/>
                </a:solidFill>
              </a:defRPr>
            </a:lvl1pPr>
            <a:lvl2pPr marL="457200" indent="0">
              <a:buFontTx/>
              <a:buNone/>
              <a:defRPr sz="1600" baseline="0">
                <a:solidFill>
                  <a:schemeClr val="bg1"/>
                </a:solidFill>
              </a:defRPr>
            </a:lvl2pPr>
            <a:lvl3pPr marL="914400" indent="0">
              <a:buFontTx/>
              <a:buNone/>
              <a:defRPr sz="1600" baseline="0">
                <a:solidFill>
                  <a:schemeClr val="bg1"/>
                </a:solidFill>
              </a:defRPr>
            </a:lvl3pPr>
            <a:lvl4pPr marL="1371600" indent="0">
              <a:buFontTx/>
              <a:buNone/>
              <a:defRPr sz="1600" baseline="0">
                <a:solidFill>
                  <a:schemeClr val="bg1"/>
                </a:solidFill>
              </a:defRPr>
            </a:lvl4pPr>
            <a:lvl5pPr marL="1828800" indent="0">
              <a:buFontTx/>
              <a:buNone/>
              <a:defRPr sz="1600" baseline="0">
                <a:solidFill>
                  <a:schemeClr val="bg1"/>
                </a:solidFill>
              </a:defRPr>
            </a:lvl5pPr>
          </a:lstStyle>
          <a:p>
            <a:pPr lvl="0"/>
            <a:r>
              <a:rPr lang="en-GB" dirty="0" err="1"/>
              <a:t>Vorname</a:t>
            </a:r>
            <a:r>
              <a:rPr lang="en-GB" dirty="0"/>
              <a:t> und Name</a:t>
            </a:r>
          </a:p>
        </p:txBody>
      </p:sp>
      <p:sp>
        <p:nvSpPr>
          <p:cNvPr id="11" name="Title 1">
            <a:extLst>
              <a:ext uri="{FF2B5EF4-FFF2-40B4-BE49-F238E27FC236}">
                <a16:creationId xmlns:a16="http://schemas.microsoft.com/office/drawing/2014/main" id="{8C3C6BDA-F78B-9B44-84E6-92D9D9984855}"/>
              </a:ext>
            </a:extLst>
          </p:cNvPr>
          <p:cNvSpPr>
            <a:spLocks noGrp="1"/>
          </p:cNvSpPr>
          <p:nvPr>
            <p:ph type="ctrTitle" hasCustomPrompt="1"/>
          </p:nvPr>
        </p:nvSpPr>
        <p:spPr>
          <a:xfrm>
            <a:off x="576000" y="-2"/>
            <a:ext cx="9144000" cy="2210400"/>
          </a:xfrm>
        </p:spPr>
        <p:txBody>
          <a:bodyPr lIns="0" tIns="0" rIns="0" bIns="0" anchor="b" anchorCtr="0">
            <a:noAutofit/>
          </a:bodyPr>
          <a:lstStyle>
            <a:lvl1pPr algn="l">
              <a:defRPr sz="3200" b="1" i="0" cap="all" spc="100" baseline="0">
                <a:solidFill>
                  <a:schemeClr val="bg1"/>
                </a:solidFill>
              </a:defRPr>
            </a:lvl1pPr>
          </a:lstStyle>
          <a:p>
            <a:r>
              <a:rPr lang="en-GB" dirty="0"/>
              <a:t>Der </a:t>
            </a:r>
            <a:r>
              <a:rPr lang="en-GB" dirty="0" err="1"/>
              <a:t>Titel</a:t>
            </a:r>
            <a:r>
              <a:rPr lang="en-GB" dirty="0"/>
              <a:t> der </a:t>
            </a:r>
            <a:r>
              <a:rPr lang="en-GB" dirty="0" err="1"/>
              <a:t>präsentation</a:t>
            </a:r>
            <a:r>
              <a:rPr lang="en-GB" dirty="0"/>
              <a:t>,</a:t>
            </a:r>
            <a:br>
              <a:rPr lang="en-GB" dirty="0"/>
            </a:br>
            <a:r>
              <a:rPr lang="en-GB" dirty="0" err="1"/>
              <a:t>welcher</a:t>
            </a:r>
            <a:r>
              <a:rPr lang="en-GB" dirty="0"/>
              <a:t> </a:t>
            </a:r>
            <a:r>
              <a:rPr lang="en-GB" dirty="0" err="1"/>
              <a:t>auch</a:t>
            </a:r>
            <a:r>
              <a:rPr lang="en-GB" dirty="0"/>
              <a:t> lang sein </a:t>
            </a:r>
            <a:r>
              <a:rPr lang="en-GB" dirty="0" err="1"/>
              <a:t>darf</a:t>
            </a:r>
            <a:endParaRPr lang="en-CH" dirty="0"/>
          </a:p>
        </p:txBody>
      </p:sp>
      <p:pic>
        <p:nvPicPr>
          <p:cNvPr id="10" name="Graphic 9">
            <a:extLst>
              <a:ext uri="{FF2B5EF4-FFF2-40B4-BE49-F238E27FC236}">
                <a16:creationId xmlns:a16="http://schemas.microsoft.com/office/drawing/2014/main" id="{6E3D92AD-D56A-634A-8F1C-BD12BBAF891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241648" y="6369438"/>
            <a:ext cx="1728000" cy="276480"/>
          </a:xfrm>
          <a:prstGeom prst="rect">
            <a:avLst/>
          </a:prstGeom>
        </p:spPr>
      </p:pic>
    </p:spTree>
    <p:extLst>
      <p:ext uri="{BB962C8B-B14F-4D97-AF65-F5344CB8AC3E}">
        <p14:creationId xmlns:p14="http://schemas.microsoft.com/office/powerpoint/2010/main" val="2596091496"/>
      </p:ext>
    </p:extLst>
  </p:cSld>
  <p:clrMapOvr>
    <a:masterClrMapping/>
  </p:clrMapOvr>
  <mc:AlternateContent xmlns:mc="http://schemas.openxmlformats.org/markup-compatibility/2006" xmlns:p14="http://schemas.microsoft.com/office/powerpoint/2010/main">
    <mc:Choice Requires="p14">
      <p:transition p14:dur="350">
        <p:fade/>
      </p:transition>
    </mc:Choice>
    <mc:Fallback xmlns="">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nhalt – Diagramm un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A3915DC-7F91-B34D-8616-705005F1ACC1}"/>
              </a:ext>
            </a:extLst>
          </p:cNvPr>
          <p:cNvSpPr>
            <a:spLocks noGrp="1"/>
          </p:cNvSpPr>
          <p:nvPr>
            <p:ph type="title" hasCustomPrompt="1"/>
          </p:nvPr>
        </p:nvSpPr>
        <p:spPr>
          <a:xfrm>
            <a:off x="576000" y="399911"/>
            <a:ext cx="10980000" cy="838954"/>
          </a:xfrm>
        </p:spPr>
        <p:txBody>
          <a:bodyPr>
            <a:normAutofit/>
          </a:bodyPr>
          <a:lstStyle>
            <a:lvl1pPr>
              <a:defRPr sz="3200" spc="50" baseline="0"/>
            </a:lvl1pPr>
          </a:lstStyle>
          <a:p>
            <a:r>
              <a:rPr lang="en-GB" dirty="0" err="1"/>
              <a:t>Titel</a:t>
            </a:r>
            <a:r>
              <a:rPr lang="en-GB" dirty="0"/>
              <a:t> des </a:t>
            </a:r>
            <a:r>
              <a:rPr lang="en-GB" dirty="0" err="1"/>
              <a:t>Diagramms</a:t>
            </a:r>
            <a:endParaRPr lang="en-CH" dirty="0"/>
          </a:p>
        </p:txBody>
      </p:sp>
      <p:sp>
        <p:nvSpPr>
          <p:cNvPr id="4" name="Chart Placeholder 3">
            <a:extLst>
              <a:ext uri="{FF2B5EF4-FFF2-40B4-BE49-F238E27FC236}">
                <a16:creationId xmlns:a16="http://schemas.microsoft.com/office/drawing/2014/main" id="{46148C4C-0293-4F4C-B123-399C28BB9FB0}"/>
              </a:ext>
            </a:extLst>
          </p:cNvPr>
          <p:cNvSpPr>
            <a:spLocks noGrp="1"/>
          </p:cNvSpPr>
          <p:nvPr>
            <p:ph type="chart" sz="quarter" idx="10" hasCustomPrompt="1"/>
          </p:nvPr>
        </p:nvSpPr>
        <p:spPr>
          <a:xfrm>
            <a:off x="576263" y="1238866"/>
            <a:ext cx="5400000" cy="4881134"/>
          </a:xfrm>
        </p:spPr>
        <p:txBody>
          <a:bodyPr>
            <a:normAutofit/>
          </a:bodyPr>
          <a:lstStyle>
            <a:lvl1pPr>
              <a:defRPr sz="2000"/>
            </a:lvl1pPr>
          </a:lstStyle>
          <a:p>
            <a:r>
              <a:rPr lang="en-CH" dirty="0"/>
              <a:t>Diagramm einfügen</a:t>
            </a:r>
          </a:p>
        </p:txBody>
      </p:sp>
      <p:sp>
        <p:nvSpPr>
          <p:cNvPr id="8" name="Content Placeholder 2">
            <a:extLst>
              <a:ext uri="{FF2B5EF4-FFF2-40B4-BE49-F238E27FC236}">
                <a16:creationId xmlns:a16="http://schemas.microsoft.com/office/drawing/2014/main" id="{DB35604F-1689-C243-ADE8-F8E4239C5ADF}"/>
              </a:ext>
            </a:extLst>
          </p:cNvPr>
          <p:cNvSpPr>
            <a:spLocks noGrp="1"/>
          </p:cNvSpPr>
          <p:nvPr>
            <p:ph idx="1" hasCustomPrompt="1"/>
          </p:nvPr>
        </p:nvSpPr>
        <p:spPr>
          <a:xfrm>
            <a:off x="6156000" y="1257385"/>
            <a:ext cx="5400000" cy="4862615"/>
          </a:xfrm>
        </p:spPr>
        <p:txBody>
          <a:bodyPr>
            <a:normAutofit/>
          </a:bodyPr>
          <a:lstStyle>
            <a:lvl1pPr marL="0" indent="0">
              <a:lnSpc>
                <a:spcPts val="4020"/>
              </a:lnSpc>
              <a:buFont typeface="Arial" panose="020B0604020202020204" pitchFamily="34" charset="0"/>
              <a:buNone/>
              <a:defRPr sz="2000" spc="50" baseline="0"/>
            </a:lvl1pPr>
            <a:lvl2pPr>
              <a:defRPr sz="2600" spc="50" baseline="0"/>
            </a:lvl2pPr>
            <a:lvl3pPr>
              <a:defRPr sz="2600" spc="50" baseline="0"/>
            </a:lvl3pPr>
            <a:lvl4pPr>
              <a:defRPr sz="2600" spc="50" baseline="0"/>
            </a:lvl4pPr>
            <a:lvl5pPr>
              <a:defRPr sz="2600" spc="50" baseline="0"/>
            </a:lvl5pPr>
          </a:lstStyle>
          <a:p>
            <a:pPr lvl="0"/>
            <a:r>
              <a:rPr lang="en-GB" dirty="0"/>
              <a:t>Text </a:t>
            </a:r>
            <a:r>
              <a:rPr lang="en-GB" dirty="0" err="1"/>
              <a:t>einfügen</a:t>
            </a:r>
            <a:endParaRPr lang="en-GB" dirty="0"/>
          </a:p>
        </p:txBody>
      </p:sp>
      <p:pic>
        <p:nvPicPr>
          <p:cNvPr id="17" name="Graphic 16">
            <a:extLst>
              <a:ext uri="{FF2B5EF4-FFF2-40B4-BE49-F238E27FC236}">
                <a16:creationId xmlns:a16="http://schemas.microsoft.com/office/drawing/2014/main" id="{E2E3BE16-2472-FF42-BD7B-1D59A7B62DC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422542" y="381391"/>
            <a:ext cx="1119600" cy="179136"/>
          </a:xfrm>
          <a:prstGeom prst="rect">
            <a:avLst/>
          </a:prstGeom>
        </p:spPr>
      </p:pic>
      <p:sp>
        <p:nvSpPr>
          <p:cNvPr id="10" name="Date Placeholder 5">
            <a:extLst>
              <a:ext uri="{FF2B5EF4-FFF2-40B4-BE49-F238E27FC236}">
                <a16:creationId xmlns:a16="http://schemas.microsoft.com/office/drawing/2014/main" id="{B4F5EF3C-19B1-433D-8B01-6189792CF18F}"/>
              </a:ext>
            </a:extLst>
          </p:cNvPr>
          <p:cNvSpPr>
            <a:spLocks noGrp="1"/>
          </p:cNvSpPr>
          <p:nvPr>
            <p:ph type="dt" sz="half" idx="2"/>
          </p:nvPr>
        </p:nvSpPr>
        <p:spPr>
          <a:xfrm>
            <a:off x="576000" y="6296975"/>
            <a:ext cx="1183974" cy="360000"/>
          </a:xfrm>
          <a:prstGeom prst="rect">
            <a:avLst/>
          </a:prstGeom>
        </p:spPr>
        <p:txBody>
          <a:bodyPr vert="horz" lIns="0" tIns="0" rIns="0" bIns="0" rtlCol="0" anchor="b" anchorCtr="0"/>
          <a:lstStyle>
            <a:lvl1pPr algn="l">
              <a:defRPr sz="1200" spc="60" baseline="0">
                <a:solidFill>
                  <a:schemeClr val="bg1"/>
                </a:solidFill>
              </a:defRPr>
            </a:lvl1pPr>
          </a:lstStyle>
          <a:p>
            <a:endParaRPr lang="de-CH"/>
          </a:p>
        </p:txBody>
      </p:sp>
      <p:sp>
        <p:nvSpPr>
          <p:cNvPr id="11" name="Footer Placeholder 4">
            <a:extLst>
              <a:ext uri="{FF2B5EF4-FFF2-40B4-BE49-F238E27FC236}">
                <a16:creationId xmlns:a16="http://schemas.microsoft.com/office/drawing/2014/main" id="{935CCCF0-F3E1-4F6D-ABC9-B3C2880DBD84}"/>
              </a:ext>
            </a:extLst>
          </p:cNvPr>
          <p:cNvSpPr>
            <a:spLocks noGrp="1"/>
          </p:cNvSpPr>
          <p:nvPr>
            <p:ph type="ftr" sz="quarter" idx="3"/>
          </p:nvPr>
        </p:nvSpPr>
        <p:spPr>
          <a:xfrm>
            <a:off x="2205363" y="6296975"/>
            <a:ext cx="8573729" cy="360000"/>
          </a:xfrm>
          <a:prstGeom prst="rect">
            <a:avLst/>
          </a:prstGeom>
        </p:spPr>
        <p:txBody>
          <a:bodyPr vert="horz" lIns="0" tIns="0" rIns="0" bIns="0" rtlCol="0" anchor="b" anchorCtr="0"/>
          <a:lstStyle>
            <a:lvl1pPr algn="ctr">
              <a:defRPr sz="1200" b="1" cap="all" spc="60" baseline="0">
                <a:solidFill>
                  <a:schemeClr val="bg1"/>
                </a:solidFill>
              </a:defRPr>
            </a:lvl1pPr>
          </a:lstStyle>
          <a:p>
            <a:endParaRPr lang="de-CH"/>
          </a:p>
        </p:txBody>
      </p:sp>
      <p:sp>
        <p:nvSpPr>
          <p:cNvPr id="12" name="Slide Number Placeholder 6">
            <a:extLst>
              <a:ext uri="{FF2B5EF4-FFF2-40B4-BE49-F238E27FC236}">
                <a16:creationId xmlns:a16="http://schemas.microsoft.com/office/drawing/2014/main" id="{500C7B97-1F13-440F-A858-569C9F7637FD}"/>
              </a:ext>
            </a:extLst>
          </p:cNvPr>
          <p:cNvSpPr>
            <a:spLocks noGrp="1"/>
          </p:cNvSpPr>
          <p:nvPr>
            <p:ph type="sldNum" sz="quarter" idx="4"/>
          </p:nvPr>
        </p:nvSpPr>
        <p:spPr>
          <a:xfrm>
            <a:off x="11224481" y="6296975"/>
            <a:ext cx="331519" cy="360000"/>
          </a:xfrm>
          <a:prstGeom prst="rect">
            <a:avLst/>
          </a:prstGeom>
        </p:spPr>
        <p:txBody>
          <a:bodyPr vert="horz" lIns="0" tIns="0" rIns="0" bIns="0" rtlCol="0" anchor="b" anchorCtr="0"/>
          <a:lstStyle>
            <a:lvl1pPr algn="r">
              <a:defRPr sz="1200" b="1" spc="60" baseline="0">
                <a:solidFill>
                  <a:schemeClr val="bg1"/>
                </a:solidFill>
              </a:defRPr>
            </a:lvl1pPr>
          </a:lstStyle>
          <a:p>
            <a:fld id="{32CA92EE-FD40-458C-AD31-8F736C691440}" type="slidenum">
              <a:rPr lang="de-CH" smtClean="0"/>
              <a:t>‹Nr.›</a:t>
            </a:fld>
            <a:endParaRPr lang="de-CH"/>
          </a:p>
        </p:txBody>
      </p:sp>
    </p:spTree>
    <p:extLst>
      <p:ext uri="{BB962C8B-B14F-4D97-AF65-F5344CB8AC3E}">
        <p14:creationId xmlns:p14="http://schemas.microsoft.com/office/powerpoint/2010/main" val="2849981471"/>
      </p:ext>
    </p:extLst>
  </p:cSld>
  <p:clrMapOvr>
    <a:masterClrMapping/>
  </p:clrMapOvr>
  <mc:AlternateContent xmlns:mc="http://schemas.openxmlformats.org/markup-compatibility/2006" xmlns:p14="http://schemas.microsoft.com/office/powerpoint/2010/main">
    <mc:Choice Requires="p14">
      <p:transition p14:dur="350">
        <p:fade/>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Inhalt – Zita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9A76EF95-BE7C-984E-B5C1-7619AACDD327}"/>
              </a:ext>
            </a:extLst>
          </p:cNvPr>
          <p:cNvSpPr>
            <a:spLocks noGrp="1"/>
          </p:cNvSpPr>
          <p:nvPr>
            <p:ph type="body" sz="quarter" idx="11" hasCustomPrompt="1"/>
          </p:nvPr>
        </p:nvSpPr>
        <p:spPr>
          <a:xfrm>
            <a:off x="576000" y="1496443"/>
            <a:ext cx="10980000" cy="3596417"/>
          </a:xfrm>
        </p:spPr>
        <p:txBody>
          <a:bodyPr anchor="ctr" anchorCtr="0">
            <a:normAutofit/>
          </a:bodyPr>
          <a:lstStyle>
            <a:lvl1pPr algn="ctr">
              <a:lnSpc>
                <a:spcPct val="120000"/>
              </a:lnSpc>
              <a:defRPr sz="3200" i="1" spc="100" baseline="0">
                <a:solidFill>
                  <a:schemeClr val="bg1"/>
                </a:solidFill>
              </a:defRPr>
            </a:lvl1pPr>
          </a:lstStyle>
          <a:p>
            <a:pPr lvl="0"/>
            <a:r>
              <a:rPr lang="en-GB" dirty="0"/>
              <a:t>«Ein </a:t>
            </a:r>
            <a:r>
              <a:rPr lang="en-GB" dirty="0" err="1"/>
              <a:t>wichtiges</a:t>
            </a:r>
            <a:r>
              <a:rPr lang="en-GB" dirty="0"/>
              <a:t> </a:t>
            </a:r>
            <a:r>
              <a:rPr lang="en-GB" dirty="0" err="1"/>
              <a:t>Zitat</a:t>
            </a:r>
            <a:r>
              <a:rPr lang="en-GB" dirty="0"/>
              <a:t>, </a:t>
            </a:r>
            <a:br>
              <a:rPr lang="en-GB" dirty="0"/>
            </a:br>
            <a:r>
              <a:rPr lang="en-GB" dirty="0" err="1"/>
              <a:t>ein</a:t>
            </a:r>
            <a:r>
              <a:rPr lang="en-GB" dirty="0"/>
              <a:t> </a:t>
            </a:r>
            <a:r>
              <a:rPr lang="en-GB" dirty="0" err="1"/>
              <a:t>Ziel</a:t>
            </a:r>
            <a:r>
              <a:rPr lang="en-GB" dirty="0"/>
              <a:t>, </a:t>
            </a:r>
            <a:r>
              <a:rPr lang="en-GB" dirty="0" err="1"/>
              <a:t>oder</a:t>
            </a:r>
            <a:r>
              <a:rPr lang="en-GB" dirty="0"/>
              <a:t> die </a:t>
            </a:r>
            <a:r>
              <a:rPr lang="en-GB" dirty="0" err="1"/>
              <a:t>Zusammenfassung</a:t>
            </a:r>
            <a:r>
              <a:rPr lang="en-GB" dirty="0"/>
              <a:t> </a:t>
            </a:r>
            <a:br>
              <a:rPr lang="en-GB" dirty="0"/>
            </a:br>
            <a:r>
              <a:rPr lang="en-GB" dirty="0" err="1"/>
              <a:t>eines</a:t>
            </a:r>
            <a:r>
              <a:rPr lang="en-GB" dirty="0"/>
              <a:t> Learnings»</a:t>
            </a:r>
          </a:p>
        </p:txBody>
      </p:sp>
      <p:sp>
        <p:nvSpPr>
          <p:cNvPr id="6" name="Date Placeholder 5">
            <a:extLst>
              <a:ext uri="{FF2B5EF4-FFF2-40B4-BE49-F238E27FC236}">
                <a16:creationId xmlns:a16="http://schemas.microsoft.com/office/drawing/2014/main" id="{EE20A799-6470-499D-9146-2FF763EAAEB3}"/>
              </a:ext>
            </a:extLst>
          </p:cNvPr>
          <p:cNvSpPr>
            <a:spLocks noGrp="1"/>
          </p:cNvSpPr>
          <p:nvPr>
            <p:ph type="dt" sz="half" idx="2"/>
          </p:nvPr>
        </p:nvSpPr>
        <p:spPr>
          <a:xfrm>
            <a:off x="576000" y="6296975"/>
            <a:ext cx="1183974" cy="360000"/>
          </a:xfrm>
          <a:prstGeom prst="rect">
            <a:avLst/>
          </a:prstGeom>
        </p:spPr>
        <p:txBody>
          <a:bodyPr vert="horz" lIns="0" tIns="0" rIns="0" bIns="0" rtlCol="0" anchor="b" anchorCtr="0"/>
          <a:lstStyle>
            <a:lvl1pPr algn="l">
              <a:defRPr sz="1200" spc="60" baseline="0">
                <a:solidFill>
                  <a:schemeClr val="bg1"/>
                </a:solidFill>
              </a:defRPr>
            </a:lvl1pPr>
          </a:lstStyle>
          <a:p>
            <a:endParaRPr lang="de-CH"/>
          </a:p>
        </p:txBody>
      </p:sp>
      <p:sp>
        <p:nvSpPr>
          <p:cNvPr id="7" name="Footer Placeholder 4">
            <a:extLst>
              <a:ext uri="{FF2B5EF4-FFF2-40B4-BE49-F238E27FC236}">
                <a16:creationId xmlns:a16="http://schemas.microsoft.com/office/drawing/2014/main" id="{87444186-FC33-4AFC-80D5-1FBAFE1ABF0A}"/>
              </a:ext>
            </a:extLst>
          </p:cNvPr>
          <p:cNvSpPr>
            <a:spLocks noGrp="1"/>
          </p:cNvSpPr>
          <p:nvPr>
            <p:ph type="ftr" sz="quarter" idx="3"/>
          </p:nvPr>
        </p:nvSpPr>
        <p:spPr>
          <a:xfrm>
            <a:off x="2205363" y="6296975"/>
            <a:ext cx="8573729" cy="360000"/>
          </a:xfrm>
          <a:prstGeom prst="rect">
            <a:avLst/>
          </a:prstGeom>
        </p:spPr>
        <p:txBody>
          <a:bodyPr vert="horz" lIns="0" tIns="0" rIns="0" bIns="0" rtlCol="0" anchor="b" anchorCtr="0"/>
          <a:lstStyle>
            <a:lvl1pPr algn="ctr">
              <a:defRPr sz="1200" b="1" cap="all" spc="60" baseline="0">
                <a:solidFill>
                  <a:schemeClr val="bg1"/>
                </a:solidFill>
              </a:defRPr>
            </a:lvl1pPr>
          </a:lstStyle>
          <a:p>
            <a:endParaRPr lang="de-CH"/>
          </a:p>
        </p:txBody>
      </p:sp>
      <p:sp>
        <p:nvSpPr>
          <p:cNvPr id="8" name="Slide Number Placeholder 6">
            <a:extLst>
              <a:ext uri="{FF2B5EF4-FFF2-40B4-BE49-F238E27FC236}">
                <a16:creationId xmlns:a16="http://schemas.microsoft.com/office/drawing/2014/main" id="{5B0BC015-95CA-4B4D-97FF-CBBC3CFEA341}"/>
              </a:ext>
            </a:extLst>
          </p:cNvPr>
          <p:cNvSpPr>
            <a:spLocks noGrp="1"/>
          </p:cNvSpPr>
          <p:nvPr>
            <p:ph type="sldNum" sz="quarter" idx="4"/>
          </p:nvPr>
        </p:nvSpPr>
        <p:spPr>
          <a:xfrm>
            <a:off x="11224481" y="6296975"/>
            <a:ext cx="331519" cy="360000"/>
          </a:xfrm>
          <a:prstGeom prst="rect">
            <a:avLst/>
          </a:prstGeom>
        </p:spPr>
        <p:txBody>
          <a:bodyPr vert="horz" lIns="0" tIns="0" rIns="0" bIns="0" rtlCol="0" anchor="b" anchorCtr="0"/>
          <a:lstStyle>
            <a:lvl1pPr algn="r">
              <a:defRPr sz="1200" b="1" spc="60" baseline="0">
                <a:solidFill>
                  <a:schemeClr val="bg1"/>
                </a:solidFill>
              </a:defRPr>
            </a:lvl1pPr>
          </a:lstStyle>
          <a:p>
            <a:fld id="{32CA92EE-FD40-458C-AD31-8F736C691440}" type="slidenum">
              <a:rPr lang="de-CH" smtClean="0"/>
              <a:t>‹Nr.›</a:t>
            </a:fld>
            <a:endParaRPr lang="de-CH"/>
          </a:p>
        </p:txBody>
      </p:sp>
    </p:spTree>
    <p:extLst>
      <p:ext uri="{BB962C8B-B14F-4D97-AF65-F5344CB8AC3E}">
        <p14:creationId xmlns:p14="http://schemas.microsoft.com/office/powerpoint/2010/main" val="3547132065"/>
      </p:ext>
    </p:extLst>
  </p:cSld>
  <p:clrMapOvr>
    <a:masterClrMapping/>
  </p:clrMapOvr>
  <mc:AlternateContent xmlns:mc="http://schemas.openxmlformats.org/markup-compatibility/2006" xmlns:p14="http://schemas.microsoft.com/office/powerpoint/2010/main">
    <mc:Choice Requires="p14">
      <p:transition p14:dur="350">
        <p:fade/>
      </p:transition>
    </mc:Choice>
    <mc:Fallback xmlns="">
      <p:transition>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el – Schlus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F940D1-B99D-7547-9CFA-6A1AF7CAF16F}"/>
              </a:ext>
            </a:extLst>
          </p:cNvPr>
          <p:cNvSpPr>
            <a:spLocks noGrp="1"/>
          </p:cNvSpPr>
          <p:nvPr>
            <p:ph type="ctrTitle" hasCustomPrompt="1"/>
          </p:nvPr>
        </p:nvSpPr>
        <p:spPr>
          <a:xfrm>
            <a:off x="576000" y="1512000"/>
            <a:ext cx="9144000" cy="1080000"/>
          </a:xfrm>
        </p:spPr>
        <p:txBody>
          <a:bodyPr lIns="0" tIns="0" rIns="0" bIns="0" anchor="t" anchorCtr="0">
            <a:noAutofit/>
          </a:bodyPr>
          <a:lstStyle>
            <a:lvl1pPr algn="l">
              <a:defRPr sz="3200" b="1" i="0" cap="all" spc="100" baseline="0">
                <a:solidFill>
                  <a:schemeClr val="bg1"/>
                </a:solidFill>
              </a:defRPr>
            </a:lvl1pPr>
          </a:lstStyle>
          <a:p>
            <a:r>
              <a:rPr lang="en-GB" dirty="0" err="1"/>
              <a:t>Herzlichen</a:t>
            </a:r>
            <a:r>
              <a:rPr lang="en-GB" dirty="0"/>
              <a:t> Dank </a:t>
            </a:r>
            <a:r>
              <a:rPr lang="en-GB" dirty="0" err="1"/>
              <a:t>für</a:t>
            </a:r>
            <a:r>
              <a:rPr lang="en-GB" dirty="0"/>
              <a:t> </a:t>
            </a:r>
            <a:r>
              <a:rPr lang="en-GB" dirty="0" err="1"/>
              <a:t>Ihre</a:t>
            </a:r>
            <a:r>
              <a:rPr lang="en-GB" dirty="0"/>
              <a:t> </a:t>
            </a:r>
            <a:r>
              <a:rPr lang="en-GB" dirty="0" err="1"/>
              <a:t>Aufmerksamkeit</a:t>
            </a:r>
            <a:r>
              <a:rPr lang="en-GB" dirty="0"/>
              <a:t>.</a:t>
            </a:r>
            <a:endParaRPr lang="en-CH" dirty="0"/>
          </a:p>
        </p:txBody>
      </p:sp>
      <p:sp>
        <p:nvSpPr>
          <p:cNvPr id="3" name="Subtitle 2">
            <a:extLst>
              <a:ext uri="{FF2B5EF4-FFF2-40B4-BE49-F238E27FC236}">
                <a16:creationId xmlns:a16="http://schemas.microsoft.com/office/drawing/2014/main" id="{C4D5B86B-E359-FB49-8337-02E3DCBC807E}"/>
              </a:ext>
            </a:extLst>
          </p:cNvPr>
          <p:cNvSpPr>
            <a:spLocks noGrp="1"/>
          </p:cNvSpPr>
          <p:nvPr>
            <p:ph type="subTitle" idx="1" hasCustomPrompt="1"/>
          </p:nvPr>
        </p:nvSpPr>
        <p:spPr>
          <a:xfrm>
            <a:off x="576000" y="2736000"/>
            <a:ext cx="9144000" cy="1080000"/>
          </a:xfrm>
        </p:spPr>
        <p:txBody>
          <a:bodyPr lIns="0" tIns="0" rIns="0" bIns="0">
            <a:normAutofit/>
          </a:bodyPr>
          <a:lstStyle>
            <a:lvl1pPr marL="0" indent="0" algn="l">
              <a:spcBef>
                <a:spcPts val="0"/>
              </a:spcBef>
              <a:buNone/>
              <a:defRPr sz="3200" spc="1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err="1"/>
              <a:t>Haben</a:t>
            </a:r>
            <a:r>
              <a:rPr lang="en-GB" dirty="0"/>
              <a:t> Sie </a:t>
            </a:r>
            <a:r>
              <a:rPr lang="en-GB" dirty="0" err="1"/>
              <a:t>Fragen</a:t>
            </a:r>
            <a:r>
              <a:rPr lang="en-GB" dirty="0"/>
              <a:t>? </a:t>
            </a:r>
          </a:p>
          <a:p>
            <a:r>
              <a:rPr lang="en-GB" dirty="0" err="1"/>
              <a:t>Wir</a:t>
            </a:r>
            <a:r>
              <a:rPr lang="en-GB" dirty="0"/>
              <a:t> </a:t>
            </a:r>
            <a:r>
              <a:rPr lang="en-GB" dirty="0" err="1"/>
              <a:t>beantworten</a:t>
            </a:r>
            <a:r>
              <a:rPr lang="en-GB" dirty="0"/>
              <a:t> </a:t>
            </a:r>
            <a:r>
              <a:rPr lang="en-GB" dirty="0" err="1"/>
              <a:t>sie</a:t>
            </a:r>
            <a:r>
              <a:rPr lang="en-GB" dirty="0"/>
              <a:t> gerne!</a:t>
            </a:r>
            <a:endParaRPr lang="en-CH" dirty="0"/>
          </a:p>
        </p:txBody>
      </p:sp>
      <p:pic>
        <p:nvPicPr>
          <p:cNvPr id="7" name="Graphic 6">
            <a:extLst>
              <a:ext uri="{FF2B5EF4-FFF2-40B4-BE49-F238E27FC236}">
                <a16:creationId xmlns:a16="http://schemas.microsoft.com/office/drawing/2014/main" id="{94F3ACE0-311A-0E41-911B-685A68F1563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241648" y="6369438"/>
            <a:ext cx="1728000" cy="276480"/>
          </a:xfrm>
          <a:prstGeom prst="rect">
            <a:avLst/>
          </a:prstGeom>
        </p:spPr>
      </p:pic>
    </p:spTree>
    <p:extLst>
      <p:ext uri="{BB962C8B-B14F-4D97-AF65-F5344CB8AC3E}">
        <p14:creationId xmlns:p14="http://schemas.microsoft.com/office/powerpoint/2010/main" val="3390237947"/>
      </p:ext>
    </p:extLst>
  </p:cSld>
  <p:clrMapOvr>
    <a:masterClrMapping/>
  </p:clrMapOvr>
  <mc:AlternateContent xmlns:mc="http://schemas.openxmlformats.org/markup-compatibility/2006" xmlns:p14="http://schemas.microsoft.com/office/powerpoint/2010/main">
    <mc:Choice Requires="p14">
      <p:transition p14:dur="350">
        <p:fade/>
      </p:transition>
    </mc:Choice>
    <mc:Fallback xmlns="">
      <p:transition>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Inhalt – Zusatzfarbe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223556F-7F88-5446-B7A1-9949A786C203}"/>
              </a:ext>
            </a:extLst>
          </p:cNvPr>
          <p:cNvSpPr/>
          <p:nvPr/>
        </p:nvSpPr>
        <p:spPr>
          <a:xfrm>
            <a:off x="2511972" y="2027582"/>
            <a:ext cx="1440000" cy="1440000"/>
          </a:xfrm>
          <a:prstGeom prst="rect">
            <a:avLst/>
          </a:prstGeom>
          <a:solidFill>
            <a:srgbClr val="E696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8" name="Rectangle 7">
            <a:extLst>
              <a:ext uri="{FF2B5EF4-FFF2-40B4-BE49-F238E27FC236}">
                <a16:creationId xmlns:a16="http://schemas.microsoft.com/office/drawing/2014/main" id="{9A8C484B-3ABC-CD4C-B582-11AEE0994AA5}"/>
              </a:ext>
            </a:extLst>
          </p:cNvPr>
          <p:cNvSpPr/>
          <p:nvPr/>
        </p:nvSpPr>
        <p:spPr>
          <a:xfrm>
            <a:off x="4303986" y="2027582"/>
            <a:ext cx="1440000" cy="1440000"/>
          </a:xfrm>
          <a:prstGeom prst="rect">
            <a:avLst/>
          </a:prstGeom>
          <a:solidFill>
            <a:srgbClr val="78A0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9" name="Rectangle 8">
            <a:extLst>
              <a:ext uri="{FF2B5EF4-FFF2-40B4-BE49-F238E27FC236}">
                <a16:creationId xmlns:a16="http://schemas.microsoft.com/office/drawing/2014/main" id="{01E5D07B-A1AA-7445-A5BF-19DAD27FEEAD}"/>
              </a:ext>
            </a:extLst>
          </p:cNvPr>
          <p:cNvSpPr/>
          <p:nvPr/>
        </p:nvSpPr>
        <p:spPr>
          <a:xfrm>
            <a:off x="6096000" y="2027582"/>
            <a:ext cx="1440000" cy="1440000"/>
          </a:xfrm>
          <a:prstGeom prst="rect">
            <a:avLst/>
          </a:prstGeom>
          <a:solidFill>
            <a:srgbClr val="3264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0" name="Rectangle 9">
            <a:extLst>
              <a:ext uri="{FF2B5EF4-FFF2-40B4-BE49-F238E27FC236}">
                <a16:creationId xmlns:a16="http://schemas.microsoft.com/office/drawing/2014/main" id="{0C1329CF-AC60-CF4E-89E8-DB356821D851}"/>
              </a:ext>
            </a:extLst>
          </p:cNvPr>
          <p:cNvSpPr/>
          <p:nvPr/>
        </p:nvSpPr>
        <p:spPr>
          <a:xfrm>
            <a:off x="7888014" y="2027582"/>
            <a:ext cx="1440000" cy="1440000"/>
          </a:xfrm>
          <a:prstGeom prst="rect">
            <a:avLst/>
          </a:prstGeom>
          <a:solidFill>
            <a:srgbClr val="7A1B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 name="TextBox 3">
            <a:extLst>
              <a:ext uri="{FF2B5EF4-FFF2-40B4-BE49-F238E27FC236}">
                <a16:creationId xmlns:a16="http://schemas.microsoft.com/office/drawing/2014/main" id="{16908C3B-3ACF-3149-BBDD-9A0CD0B40B8A}"/>
              </a:ext>
            </a:extLst>
          </p:cNvPr>
          <p:cNvSpPr txBox="1"/>
          <p:nvPr/>
        </p:nvSpPr>
        <p:spPr>
          <a:xfrm>
            <a:off x="2511972" y="735724"/>
            <a:ext cx="6816042" cy="369332"/>
          </a:xfrm>
          <a:prstGeom prst="rect">
            <a:avLst/>
          </a:prstGeom>
          <a:noFill/>
        </p:spPr>
        <p:txBody>
          <a:bodyPr wrap="square" rtlCol="0">
            <a:spAutoFit/>
          </a:bodyPr>
          <a:lstStyle/>
          <a:p>
            <a:pPr algn="ctr"/>
            <a:r>
              <a:rPr lang="en-CH" cap="all" baseline="0" dirty="0"/>
              <a:t>Zusatzfarben</a:t>
            </a:r>
          </a:p>
        </p:txBody>
      </p:sp>
      <p:sp>
        <p:nvSpPr>
          <p:cNvPr id="12" name="TextBox 11">
            <a:extLst>
              <a:ext uri="{FF2B5EF4-FFF2-40B4-BE49-F238E27FC236}">
                <a16:creationId xmlns:a16="http://schemas.microsoft.com/office/drawing/2014/main" id="{8D1E872D-3576-D441-9992-662EDFB110DF}"/>
              </a:ext>
            </a:extLst>
          </p:cNvPr>
          <p:cNvSpPr txBox="1"/>
          <p:nvPr/>
        </p:nvSpPr>
        <p:spPr>
          <a:xfrm>
            <a:off x="2511972" y="3647659"/>
            <a:ext cx="1440000" cy="276999"/>
          </a:xfrm>
          <a:prstGeom prst="rect">
            <a:avLst/>
          </a:prstGeom>
          <a:noFill/>
        </p:spPr>
        <p:txBody>
          <a:bodyPr wrap="square" rtlCol="0">
            <a:spAutoFit/>
          </a:bodyPr>
          <a:lstStyle/>
          <a:p>
            <a:pPr algn="ctr"/>
            <a:r>
              <a:rPr lang="en-GB" sz="1200" kern="1200" dirty="0">
                <a:solidFill>
                  <a:schemeClr val="tx1"/>
                </a:solidFill>
                <a:effectLst/>
                <a:latin typeface="+mn-lt"/>
                <a:ea typeface="+mn-ea"/>
                <a:cs typeface="+mn-cs"/>
              </a:rPr>
              <a:t>e69624</a:t>
            </a:r>
          </a:p>
        </p:txBody>
      </p:sp>
      <p:sp>
        <p:nvSpPr>
          <p:cNvPr id="13" name="TextBox 12">
            <a:extLst>
              <a:ext uri="{FF2B5EF4-FFF2-40B4-BE49-F238E27FC236}">
                <a16:creationId xmlns:a16="http://schemas.microsoft.com/office/drawing/2014/main" id="{5A2F8FBC-6768-FC43-BED7-F94049446BEE}"/>
              </a:ext>
            </a:extLst>
          </p:cNvPr>
          <p:cNvSpPr txBox="1"/>
          <p:nvPr/>
        </p:nvSpPr>
        <p:spPr>
          <a:xfrm>
            <a:off x="4303986" y="3650093"/>
            <a:ext cx="1440000" cy="276999"/>
          </a:xfrm>
          <a:prstGeom prst="rect">
            <a:avLst/>
          </a:prstGeom>
          <a:noFill/>
        </p:spPr>
        <p:txBody>
          <a:bodyPr wrap="square" rtlCol="0">
            <a:spAutoFit/>
          </a:bodyPr>
          <a:lstStyle/>
          <a:p>
            <a:pPr algn="ctr"/>
            <a:r>
              <a:rPr lang="en-GB" sz="1200" kern="1200" dirty="0">
                <a:solidFill>
                  <a:schemeClr val="tx1"/>
                </a:solidFill>
                <a:effectLst/>
                <a:latin typeface="+mn-lt"/>
                <a:ea typeface="+mn-ea"/>
                <a:cs typeface="+mn-cs"/>
              </a:rPr>
              <a:t>78a014</a:t>
            </a:r>
          </a:p>
        </p:txBody>
      </p:sp>
      <p:sp>
        <p:nvSpPr>
          <p:cNvPr id="14" name="TextBox 13">
            <a:extLst>
              <a:ext uri="{FF2B5EF4-FFF2-40B4-BE49-F238E27FC236}">
                <a16:creationId xmlns:a16="http://schemas.microsoft.com/office/drawing/2014/main" id="{F4AABCA6-7788-AF40-9104-BE46837156AB}"/>
              </a:ext>
            </a:extLst>
          </p:cNvPr>
          <p:cNvSpPr txBox="1"/>
          <p:nvPr/>
        </p:nvSpPr>
        <p:spPr>
          <a:xfrm>
            <a:off x="6096000" y="3647659"/>
            <a:ext cx="1440000"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1200" kern="1200" dirty="0">
                <a:solidFill>
                  <a:schemeClr val="tx1"/>
                </a:solidFill>
                <a:effectLst/>
                <a:latin typeface="+mn-lt"/>
                <a:ea typeface="+mn-ea"/>
                <a:cs typeface="+mn-cs"/>
              </a:rPr>
              <a:t>326432</a:t>
            </a:r>
          </a:p>
        </p:txBody>
      </p:sp>
      <p:sp>
        <p:nvSpPr>
          <p:cNvPr id="15" name="TextBox 14">
            <a:extLst>
              <a:ext uri="{FF2B5EF4-FFF2-40B4-BE49-F238E27FC236}">
                <a16:creationId xmlns:a16="http://schemas.microsoft.com/office/drawing/2014/main" id="{F455F357-4E8C-AD40-91E5-4FBBBC64D5D9}"/>
              </a:ext>
            </a:extLst>
          </p:cNvPr>
          <p:cNvSpPr txBox="1"/>
          <p:nvPr/>
        </p:nvSpPr>
        <p:spPr>
          <a:xfrm>
            <a:off x="7888014" y="3647659"/>
            <a:ext cx="1440000"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7a1b1f</a:t>
            </a:r>
          </a:p>
        </p:txBody>
      </p:sp>
    </p:spTree>
    <p:extLst>
      <p:ext uri="{BB962C8B-B14F-4D97-AF65-F5344CB8AC3E}">
        <p14:creationId xmlns:p14="http://schemas.microsoft.com/office/powerpoint/2010/main" val="2262316974"/>
      </p:ext>
    </p:extLst>
  </p:cSld>
  <p:clrMapOvr>
    <a:masterClrMapping/>
  </p:clrMapOvr>
  <mc:AlternateContent xmlns:mc="http://schemas.openxmlformats.org/markup-compatibility/2006" xmlns:p14="http://schemas.microsoft.com/office/powerpoint/2010/main">
    <mc:Choice Requires="p14">
      <p:transition p14:dur="350">
        <p:fade/>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el – Inhaltsverzeichni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F940D1-B99D-7547-9CFA-6A1AF7CAF16F}"/>
              </a:ext>
            </a:extLst>
          </p:cNvPr>
          <p:cNvSpPr>
            <a:spLocks noGrp="1"/>
          </p:cNvSpPr>
          <p:nvPr>
            <p:ph type="ctrTitle" hasCustomPrompt="1"/>
          </p:nvPr>
        </p:nvSpPr>
        <p:spPr>
          <a:xfrm>
            <a:off x="576000" y="864000"/>
            <a:ext cx="9144000" cy="936000"/>
          </a:xfrm>
        </p:spPr>
        <p:txBody>
          <a:bodyPr lIns="0" tIns="0" rIns="0" bIns="0" anchor="t" anchorCtr="0">
            <a:noAutofit/>
          </a:bodyPr>
          <a:lstStyle>
            <a:lvl1pPr algn="l">
              <a:defRPr sz="3200" b="1" i="0" cap="all" spc="100" baseline="0">
                <a:solidFill>
                  <a:schemeClr val="bg1"/>
                </a:solidFill>
              </a:defRPr>
            </a:lvl1pPr>
          </a:lstStyle>
          <a:p>
            <a:r>
              <a:rPr lang="en-GB" dirty="0" err="1"/>
              <a:t>Inhalt</a:t>
            </a:r>
            <a:br>
              <a:rPr lang="en-GB" dirty="0"/>
            </a:br>
            <a:endParaRPr lang="en-CH" dirty="0"/>
          </a:p>
        </p:txBody>
      </p:sp>
      <p:sp>
        <p:nvSpPr>
          <p:cNvPr id="7" name="Content Placeholder 2">
            <a:extLst>
              <a:ext uri="{FF2B5EF4-FFF2-40B4-BE49-F238E27FC236}">
                <a16:creationId xmlns:a16="http://schemas.microsoft.com/office/drawing/2014/main" id="{BC86CF44-C9BF-A849-BE97-2AF834801BF1}"/>
              </a:ext>
            </a:extLst>
          </p:cNvPr>
          <p:cNvSpPr>
            <a:spLocks noGrp="1"/>
          </p:cNvSpPr>
          <p:nvPr>
            <p:ph idx="1" hasCustomPrompt="1"/>
          </p:nvPr>
        </p:nvSpPr>
        <p:spPr>
          <a:xfrm>
            <a:off x="576000" y="1800000"/>
            <a:ext cx="10980000" cy="4320000"/>
          </a:xfrm>
        </p:spPr>
        <p:txBody>
          <a:bodyPr>
            <a:normAutofit/>
          </a:bodyPr>
          <a:lstStyle>
            <a:lvl1pPr marL="514350" indent="-514350">
              <a:buClr>
                <a:schemeClr val="bg1"/>
              </a:buClr>
              <a:buFont typeface="+mj-lt"/>
              <a:buAutoNum type="arabicPeriod"/>
              <a:defRPr sz="2000" spc="50" baseline="0">
                <a:solidFill>
                  <a:schemeClr val="bg1"/>
                </a:solidFill>
              </a:defRPr>
            </a:lvl1pPr>
            <a:lvl2pPr>
              <a:defRPr sz="2600" spc="50" baseline="0"/>
            </a:lvl2pPr>
            <a:lvl3pPr>
              <a:defRPr sz="2600" spc="50" baseline="0"/>
            </a:lvl3pPr>
            <a:lvl4pPr>
              <a:defRPr sz="2600" spc="50" baseline="0"/>
            </a:lvl4pPr>
            <a:lvl5pPr>
              <a:defRPr sz="2600" spc="50" baseline="0"/>
            </a:lvl5pPr>
          </a:lstStyle>
          <a:p>
            <a:pPr lvl="0"/>
            <a:r>
              <a:rPr lang="en-GB" dirty="0" err="1"/>
              <a:t>Inhaltsverzeichnis</a:t>
            </a:r>
            <a:r>
              <a:rPr lang="en-GB" dirty="0"/>
              <a:t> </a:t>
            </a:r>
            <a:r>
              <a:rPr lang="en-GB" dirty="0" err="1"/>
              <a:t>einfügen</a:t>
            </a:r>
            <a:endParaRPr lang="en-GB" dirty="0"/>
          </a:p>
        </p:txBody>
      </p:sp>
      <p:pic>
        <p:nvPicPr>
          <p:cNvPr id="5" name="Graphic 4">
            <a:extLst>
              <a:ext uri="{FF2B5EF4-FFF2-40B4-BE49-F238E27FC236}">
                <a16:creationId xmlns:a16="http://schemas.microsoft.com/office/drawing/2014/main" id="{069105D8-BF34-8E4D-8F23-A72C2C0CFE8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241648" y="6369438"/>
            <a:ext cx="1728000" cy="276480"/>
          </a:xfrm>
          <a:prstGeom prst="rect">
            <a:avLst/>
          </a:prstGeom>
        </p:spPr>
      </p:pic>
    </p:spTree>
    <p:extLst>
      <p:ext uri="{BB962C8B-B14F-4D97-AF65-F5344CB8AC3E}">
        <p14:creationId xmlns:p14="http://schemas.microsoft.com/office/powerpoint/2010/main" val="966625529"/>
      </p:ext>
    </p:extLst>
  </p:cSld>
  <p:clrMapOvr>
    <a:masterClrMapping/>
  </p:clrMapOvr>
  <mc:AlternateContent xmlns:mc="http://schemas.openxmlformats.org/markup-compatibility/2006" xmlns:p14="http://schemas.microsoft.com/office/powerpoint/2010/main">
    <mc:Choice Requires="p14">
      <p:transition p14:dur="350">
        <p:fade/>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el – Kapite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E522F96D-8E8E-AD40-AAB1-6B9B9855EF52}"/>
              </a:ext>
            </a:extLst>
          </p:cNvPr>
          <p:cNvSpPr>
            <a:spLocks noGrp="1"/>
          </p:cNvSpPr>
          <p:nvPr>
            <p:ph type="ctrTitle" hasCustomPrompt="1"/>
          </p:nvPr>
        </p:nvSpPr>
        <p:spPr>
          <a:xfrm>
            <a:off x="576000" y="864000"/>
            <a:ext cx="9144000" cy="445754"/>
          </a:xfrm>
        </p:spPr>
        <p:txBody>
          <a:bodyPr lIns="0" tIns="0" rIns="0" bIns="0" anchor="t" anchorCtr="0">
            <a:noAutofit/>
          </a:bodyPr>
          <a:lstStyle>
            <a:lvl1pPr algn="l">
              <a:defRPr sz="3200" b="0" i="0" cap="none" spc="120" baseline="0">
                <a:solidFill>
                  <a:schemeClr val="tx2"/>
                </a:solidFill>
              </a:defRPr>
            </a:lvl1pPr>
          </a:lstStyle>
          <a:p>
            <a:r>
              <a:rPr lang="en-GB" dirty="0" err="1"/>
              <a:t>Abschnitt</a:t>
            </a:r>
            <a:r>
              <a:rPr lang="en-GB" dirty="0"/>
              <a:t> 1</a:t>
            </a:r>
            <a:endParaRPr lang="en-CH" dirty="0"/>
          </a:p>
        </p:txBody>
      </p:sp>
      <p:sp>
        <p:nvSpPr>
          <p:cNvPr id="14" name="Subtitle 2">
            <a:extLst>
              <a:ext uri="{FF2B5EF4-FFF2-40B4-BE49-F238E27FC236}">
                <a16:creationId xmlns:a16="http://schemas.microsoft.com/office/drawing/2014/main" id="{09096147-3D1B-6948-B523-36084BE3628C}"/>
              </a:ext>
            </a:extLst>
          </p:cNvPr>
          <p:cNvSpPr>
            <a:spLocks noGrp="1"/>
          </p:cNvSpPr>
          <p:nvPr>
            <p:ph type="subTitle" idx="1" hasCustomPrompt="1"/>
          </p:nvPr>
        </p:nvSpPr>
        <p:spPr>
          <a:xfrm>
            <a:off x="576000" y="1656000"/>
            <a:ext cx="9144000" cy="1655762"/>
          </a:xfrm>
        </p:spPr>
        <p:txBody>
          <a:bodyPr lIns="0" tIns="0" rIns="0" bIns="0">
            <a:normAutofit/>
          </a:bodyPr>
          <a:lstStyle>
            <a:lvl1pPr marL="0" indent="0" algn="l">
              <a:spcBef>
                <a:spcPts val="0"/>
              </a:spcBef>
              <a:buNone/>
              <a:defRPr sz="3200" b="1" i="0" cap="all" spc="100" baseline="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Der </a:t>
            </a:r>
            <a:r>
              <a:rPr lang="en-GB" dirty="0" err="1"/>
              <a:t>Titel</a:t>
            </a:r>
            <a:r>
              <a:rPr lang="en-GB" dirty="0"/>
              <a:t> des </a:t>
            </a:r>
            <a:r>
              <a:rPr lang="en-GB" dirty="0" err="1"/>
              <a:t>ersten</a:t>
            </a:r>
            <a:r>
              <a:rPr lang="en-GB" dirty="0"/>
              <a:t> </a:t>
            </a:r>
            <a:r>
              <a:rPr lang="en-GB" dirty="0" err="1"/>
              <a:t>Abschnitts</a:t>
            </a:r>
            <a:r>
              <a:rPr lang="en-GB" dirty="0"/>
              <a:t>,</a:t>
            </a:r>
          </a:p>
          <a:p>
            <a:r>
              <a:rPr lang="en-GB" dirty="0" err="1"/>
              <a:t>Darf</a:t>
            </a:r>
            <a:r>
              <a:rPr lang="en-GB" dirty="0"/>
              <a:t> </a:t>
            </a:r>
            <a:r>
              <a:rPr lang="en-GB" dirty="0" err="1"/>
              <a:t>auch</a:t>
            </a:r>
            <a:r>
              <a:rPr lang="en-GB" dirty="0"/>
              <a:t> </a:t>
            </a:r>
            <a:r>
              <a:rPr lang="en-GB" dirty="0" err="1"/>
              <a:t>länger</a:t>
            </a:r>
            <a:r>
              <a:rPr lang="en-GB" dirty="0"/>
              <a:t> sein</a:t>
            </a:r>
            <a:endParaRPr lang="en-CH" dirty="0"/>
          </a:p>
        </p:txBody>
      </p:sp>
      <p:pic>
        <p:nvPicPr>
          <p:cNvPr id="5" name="Graphic 4">
            <a:extLst>
              <a:ext uri="{FF2B5EF4-FFF2-40B4-BE49-F238E27FC236}">
                <a16:creationId xmlns:a16="http://schemas.microsoft.com/office/drawing/2014/main" id="{B4C6C719-9E33-774B-BB25-F214F34BCA5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76000" y="6369438"/>
            <a:ext cx="1728000" cy="276480"/>
          </a:xfrm>
          <a:prstGeom prst="rect">
            <a:avLst/>
          </a:prstGeom>
        </p:spPr>
      </p:pic>
    </p:spTree>
    <p:extLst>
      <p:ext uri="{BB962C8B-B14F-4D97-AF65-F5344CB8AC3E}">
        <p14:creationId xmlns:p14="http://schemas.microsoft.com/office/powerpoint/2010/main" val="1348295993"/>
      </p:ext>
    </p:extLst>
  </p:cSld>
  <p:clrMapOvr>
    <a:masterClrMapping/>
  </p:clrMapOvr>
  <mc:AlternateContent xmlns:mc="http://schemas.openxmlformats.org/markup-compatibility/2006" xmlns:p14="http://schemas.microsoft.com/office/powerpoint/2010/main">
    <mc:Choice Requires="p14">
      <p:transition p14:dur="350">
        <p:fade/>
      </p:transition>
    </mc:Choice>
    <mc:Fallback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Inhalt –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E34872-6F2B-4C4D-8E06-0C551E4835EC}"/>
              </a:ext>
            </a:extLst>
          </p:cNvPr>
          <p:cNvSpPr>
            <a:spLocks noGrp="1"/>
          </p:cNvSpPr>
          <p:nvPr>
            <p:ph type="title" hasCustomPrompt="1"/>
          </p:nvPr>
        </p:nvSpPr>
        <p:spPr>
          <a:xfrm>
            <a:off x="576000" y="864000"/>
            <a:ext cx="10980000" cy="797652"/>
          </a:xfrm>
        </p:spPr>
        <p:txBody>
          <a:bodyPr/>
          <a:lstStyle>
            <a:lvl1pPr>
              <a:defRPr spc="100" baseline="0"/>
            </a:lvl1pPr>
          </a:lstStyle>
          <a:p>
            <a:r>
              <a:rPr lang="en-GB" dirty="0" err="1"/>
              <a:t>Titel</a:t>
            </a:r>
            <a:r>
              <a:rPr lang="en-GB" dirty="0"/>
              <a:t> </a:t>
            </a:r>
            <a:r>
              <a:rPr lang="en-GB" dirty="0" err="1"/>
              <a:t>einfügen</a:t>
            </a:r>
            <a:endParaRPr lang="en-CH" dirty="0"/>
          </a:p>
        </p:txBody>
      </p:sp>
      <p:sp>
        <p:nvSpPr>
          <p:cNvPr id="3" name="Content Placeholder 2">
            <a:extLst>
              <a:ext uri="{FF2B5EF4-FFF2-40B4-BE49-F238E27FC236}">
                <a16:creationId xmlns:a16="http://schemas.microsoft.com/office/drawing/2014/main" id="{9CB1A173-322C-C541-A6AC-FC82FDA08378}"/>
              </a:ext>
            </a:extLst>
          </p:cNvPr>
          <p:cNvSpPr>
            <a:spLocks noGrp="1"/>
          </p:cNvSpPr>
          <p:nvPr>
            <p:ph idx="1" hasCustomPrompt="1"/>
          </p:nvPr>
        </p:nvSpPr>
        <p:spPr>
          <a:xfrm>
            <a:off x="576000" y="1800000"/>
            <a:ext cx="10980000" cy="4140000"/>
          </a:xfrm>
        </p:spPr>
        <p:txBody>
          <a:bodyPr>
            <a:normAutofit/>
          </a:bodyPr>
          <a:lstStyle>
            <a:lvl1pPr marL="0" indent="0">
              <a:lnSpc>
                <a:spcPts val="4020"/>
              </a:lnSpc>
              <a:buFont typeface="Arial" panose="020B0604020202020204" pitchFamily="34" charset="0"/>
              <a:buNone/>
              <a:defRPr sz="2000" spc="50" baseline="0"/>
            </a:lvl1pPr>
            <a:lvl2pPr>
              <a:lnSpc>
                <a:spcPts val="3020"/>
              </a:lnSpc>
              <a:defRPr sz="2000" spc="50" baseline="0"/>
            </a:lvl2pPr>
            <a:lvl3pPr>
              <a:defRPr sz="2600" spc="50" baseline="0"/>
            </a:lvl3pPr>
            <a:lvl4pPr>
              <a:defRPr sz="2600" spc="50" baseline="0"/>
            </a:lvl4pPr>
            <a:lvl5pPr>
              <a:defRPr sz="2600" spc="50" baseline="0"/>
            </a:lvl5pPr>
          </a:lstStyle>
          <a:p>
            <a:pPr lvl="0"/>
            <a:r>
              <a:rPr lang="en-GB" dirty="0"/>
              <a:t>Text </a:t>
            </a:r>
            <a:r>
              <a:rPr lang="en-GB" dirty="0" err="1"/>
              <a:t>einfügen</a:t>
            </a:r>
            <a:endParaRPr lang="en-GB" dirty="0"/>
          </a:p>
          <a:p>
            <a:pPr lvl="1"/>
            <a:r>
              <a:rPr lang="en-GB" dirty="0" err="1"/>
              <a:t>oder</a:t>
            </a:r>
            <a:r>
              <a:rPr lang="en-GB" dirty="0"/>
              <a:t> </a:t>
            </a:r>
            <a:r>
              <a:rPr lang="en-GB" dirty="0" err="1"/>
              <a:t>eine</a:t>
            </a:r>
            <a:r>
              <a:rPr lang="en-GB" dirty="0"/>
              <a:t> </a:t>
            </a:r>
            <a:r>
              <a:rPr lang="en-GB" dirty="0" err="1"/>
              <a:t>Liste</a:t>
            </a:r>
            <a:endParaRPr lang="en-CH" dirty="0"/>
          </a:p>
        </p:txBody>
      </p:sp>
      <p:pic>
        <p:nvPicPr>
          <p:cNvPr id="10" name="Graphic 9">
            <a:extLst>
              <a:ext uri="{FF2B5EF4-FFF2-40B4-BE49-F238E27FC236}">
                <a16:creationId xmlns:a16="http://schemas.microsoft.com/office/drawing/2014/main" id="{39F9A453-75BD-2F47-BB9A-D3BA19EBBFC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422542" y="381391"/>
            <a:ext cx="1119600" cy="179136"/>
          </a:xfrm>
          <a:prstGeom prst="rect">
            <a:avLst/>
          </a:prstGeom>
        </p:spPr>
      </p:pic>
      <p:sp>
        <p:nvSpPr>
          <p:cNvPr id="11" name="Date Placeholder 5">
            <a:extLst>
              <a:ext uri="{FF2B5EF4-FFF2-40B4-BE49-F238E27FC236}">
                <a16:creationId xmlns:a16="http://schemas.microsoft.com/office/drawing/2014/main" id="{A822A311-F447-4D61-B2BA-022B15C721EF}"/>
              </a:ext>
            </a:extLst>
          </p:cNvPr>
          <p:cNvSpPr>
            <a:spLocks noGrp="1"/>
          </p:cNvSpPr>
          <p:nvPr>
            <p:ph type="dt" sz="half" idx="2"/>
          </p:nvPr>
        </p:nvSpPr>
        <p:spPr>
          <a:xfrm>
            <a:off x="576000" y="6296975"/>
            <a:ext cx="1183974" cy="360000"/>
          </a:xfrm>
          <a:prstGeom prst="rect">
            <a:avLst/>
          </a:prstGeom>
        </p:spPr>
        <p:txBody>
          <a:bodyPr vert="horz" lIns="0" tIns="0" rIns="0" bIns="0" rtlCol="0" anchor="b" anchorCtr="0"/>
          <a:lstStyle>
            <a:lvl1pPr algn="l">
              <a:defRPr sz="1200" spc="60" baseline="0">
                <a:solidFill>
                  <a:schemeClr val="bg1"/>
                </a:solidFill>
              </a:defRPr>
            </a:lvl1pPr>
          </a:lstStyle>
          <a:p>
            <a:endParaRPr lang="de-CH"/>
          </a:p>
        </p:txBody>
      </p:sp>
      <p:sp>
        <p:nvSpPr>
          <p:cNvPr id="12" name="Footer Placeholder 4">
            <a:extLst>
              <a:ext uri="{FF2B5EF4-FFF2-40B4-BE49-F238E27FC236}">
                <a16:creationId xmlns:a16="http://schemas.microsoft.com/office/drawing/2014/main" id="{2364DB39-73D3-475F-B8B2-103C1E9D1622}"/>
              </a:ext>
            </a:extLst>
          </p:cNvPr>
          <p:cNvSpPr>
            <a:spLocks noGrp="1"/>
          </p:cNvSpPr>
          <p:nvPr>
            <p:ph type="ftr" sz="quarter" idx="3"/>
          </p:nvPr>
        </p:nvSpPr>
        <p:spPr>
          <a:xfrm>
            <a:off x="2205363" y="6296975"/>
            <a:ext cx="8573729" cy="360000"/>
          </a:xfrm>
          <a:prstGeom prst="rect">
            <a:avLst/>
          </a:prstGeom>
        </p:spPr>
        <p:txBody>
          <a:bodyPr vert="horz" lIns="0" tIns="0" rIns="0" bIns="0" rtlCol="0" anchor="b" anchorCtr="0"/>
          <a:lstStyle>
            <a:lvl1pPr algn="ctr">
              <a:defRPr sz="1200" b="1" cap="all" spc="60" baseline="0">
                <a:solidFill>
                  <a:schemeClr val="bg1"/>
                </a:solidFill>
              </a:defRPr>
            </a:lvl1pPr>
          </a:lstStyle>
          <a:p>
            <a:endParaRPr lang="de-CH"/>
          </a:p>
        </p:txBody>
      </p:sp>
      <p:sp>
        <p:nvSpPr>
          <p:cNvPr id="13" name="Slide Number Placeholder 6">
            <a:extLst>
              <a:ext uri="{FF2B5EF4-FFF2-40B4-BE49-F238E27FC236}">
                <a16:creationId xmlns:a16="http://schemas.microsoft.com/office/drawing/2014/main" id="{A8C15BCC-6313-4528-9B3B-A876EA52575B}"/>
              </a:ext>
            </a:extLst>
          </p:cNvPr>
          <p:cNvSpPr>
            <a:spLocks noGrp="1"/>
          </p:cNvSpPr>
          <p:nvPr>
            <p:ph type="sldNum" sz="quarter" idx="4"/>
          </p:nvPr>
        </p:nvSpPr>
        <p:spPr>
          <a:xfrm>
            <a:off x="11224481" y="6296975"/>
            <a:ext cx="331519" cy="360000"/>
          </a:xfrm>
          <a:prstGeom prst="rect">
            <a:avLst/>
          </a:prstGeom>
        </p:spPr>
        <p:txBody>
          <a:bodyPr vert="horz" lIns="0" tIns="0" rIns="0" bIns="0" rtlCol="0" anchor="b" anchorCtr="0"/>
          <a:lstStyle>
            <a:lvl1pPr algn="r">
              <a:defRPr sz="1200" b="1" spc="60" baseline="0">
                <a:solidFill>
                  <a:schemeClr val="bg1"/>
                </a:solidFill>
              </a:defRPr>
            </a:lvl1pPr>
          </a:lstStyle>
          <a:p>
            <a:fld id="{32CA92EE-FD40-458C-AD31-8F736C691440}" type="slidenum">
              <a:rPr lang="de-CH" smtClean="0"/>
              <a:t>‹Nr.›</a:t>
            </a:fld>
            <a:endParaRPr lang="de-CH"/>
          </a:p>
        </p:txBody>
      </p:sp>
    </p:spTree>
    <p:extLst>
      <p:ext uri="{BB962C8B-B14F-4D97-AF65-F5344CB8AC3E}">
        <p14:creationId xmlns:p14="http://schemas.microsoft.com/office/powerpoint/2010/main" val="3739330474"/>
      </p:ext>
    </p:extLst>
  </p:cSld>
  <p:clrMapOvr>
    <a:masterClrMapping/>
  </p:clrMapOvr>
  <mc:AlternateContent xmlns:mc="http://schemas.openxmlformats.org/markup-compatibility/2006" xmlns:p14="http://schemas.microsoft.com/office/powerpoint/2010/main">
    <mc:Choice Requires="p14">
      <p:transition p14:dur="350">
        <p:fade/>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Inhalt – Vollbi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206AC004-873D-8047-9E3F-F472C67CB801}"/>
              </a:ext>
            </a:extLst>
          </p:cNvPr>
          <p:cNvSpPr>
            <a:spLocks noGrp="1"/>
          </p:cNvSpPr>
          <p:nvPr>
            <p:ph type="pic" sz="quarter" idx="10" hasCustomPrompt="1"/>
          </p:nvPr>
        </p:nvSpPr>
        <p:spPr>
          <a:xfrm>
            <a:off x="0" y="0"/>
            <a:ext cx="12192000" cy="6220800"/>
          </a:xfrm>
        </p:spPr>
        <p:txBody>
          <a:bodyPr>
            <a:normAutofit/>
          </a:bodyPr>
          <a:lstStyle>
            <a:lvl1pPr>
              <a:defRPr sz="2000"/>
            </a:lvl1pPr>
          </a:lstStyle>
          <a:p>
            <a:r>
              <a:rPr lang="en-CH" dirty="0"/>
              <a:t>Bild einfügen</a:t>
            </a:r>
          </a:p>
        </p:txBody>
      </p:sp>
      <p:sp>
        <p:nvSpPr>
          <p:cNvPr id="6" name="Date Placeholder 5">
            <a:extLst>
              <a:ext uri="{FF2B5EF4-FFF2-40B4-BE49-F238E27FC236}">
                <a16:creationId xmlns:a16="http://schemas.microsoft.com/office/drawing/2014/main" id="{B3EC3FDA-4958-4EDC-821C-293C77DACF27}"/>
              </a:ext>
            </a:extLst>
          </p:cNvPr>
          <p:cNvSpPr>
            <a:spLocks noGrp="1"/>
          </p:cNvSpPr>
          <p:nvPr>
            <p:ph type="dt" sz="half" idx="2"/>
          </p:nvPr>
        </p:nvSpPr>
        <p:spPr>
          <a:xfrm>
            <a:off x="576000" y="6296975"/>
            <a:ext cx="1183974" cy="360000"/>
          </a:xfrm>
          <a:prstGeom prst="rect">
            <a:avLst/>
          </a:prstGeom>
        </p:spPr>
        <p:txBody>
          <a:bodyPr vert="horz" lIns="0" tIns="0" rIns="0" bIns="0" rtlCol="0" anchor="b" anchorCtr="0"/>
          <a:lstStyle>
            <a:lvl1pPr algn="l">
              <a:defRPr sz="1200" spc="60" baseline="0">
                <a:solidFill>
                  <a:schemeClr val="bg1"/>
                </a:solidFill>
              </a:defRPr>
            </a:lvl1pPr>
          </a:lstStyle>
          <a:p>
            <a:endParaRPr lang="de-CH"/>
          </a:p>
        </p:txBody>
      </p:sp>
      <p:sp>
        <p:nvSpPr>
          <p:cNvPr id="7" name="Footer Placeholder 4">
            <a:extLst>
              <a:ext uri="{FF2B5EF4-FFF2-40B4-BE49-F238E27FC236}">
                <a16:creationId xmlns:a16="http://schemas.microsoft.com/office/drawing/2014/main" id="{5C0631F3-9833-4549-A128-D08F79403408}"/>
              </a:ext>
            </a:extLst>
          </p:cNvPr>
          <p:cNvSpPr>
            <a:spLocks noGrp="1"/>
          </p:cNvSpPr>
          <p:nvPr>
            <p:ph type="ftr" sz="quarter" idx="3"/>
          </p:nvPr>
        </p:nvSpPr>
        <p:spPr>
          <a:xfrm>
            <a:off x="2205363" y="6296975"/>
            <a:ext cx="8573729" cy="360000"/>
          </a:xfrm>
          <a:prstGeom prst="rect">
            <a:avLst/>
          </a:prstGeom>
        </p:spPr>
        <p:txBody>
          <a:bodyPr vert="horz" lIns="0" tIns="0" rIns="0" bIns="0" rtlCol="0" anchor="b" anchorCtr="0"/>
          <a:lstStyle>
            <a:lvl1pPr algn="ctr">
              <a:defRPr sz="1200" b="1" cap="all" spc="60" baseline="0">
                <a:solidFill>
                  <a:schemeClr val="bg1"/>
                </a:solidFill>
              </a:defRPr>
            </a:lvl1pPr>
          </a:lstStyle>
          <a:p>
            <a:endParaRPr lang="de-CH"/>
          </a:p>
        </p:txBody>
      </p:sp>
      <p:sp>
        <p:nvSpPr>
          <p:cNvPr id="8" name="Slide Number Placeholder 6">
            <a:extLst>
              <a:ext uri="{FF2B5EF4-FFF2-40B4-BE49-F238E27FC236}">
                <a16:creationId xmlns:a16="http://schemas.microsoft.com/office/drawing/2014/main" id="{342A6B46-F7B0-4232-81DD-503B9A48CBA1}"/>
              </a:ext>
            </a:extLst>
          </p:cNvPr>
          <p:cNvSpPr>
            <a:spLocks noGrp="1"/>
          </p:cNvSpPr>
          <p:nvPr>
            <p:ph type="sldNum" sz="quarter" idx="4"/>
          </p:nvPr>
        </p:nvSpPr>
        <p:spPr>
          <a:xfrm>
            <a:off x="11224481" y="6296975"/>
            <a:ext cx="331519" cy="360000"/>
          </a:xfrm>
          <a:prstGeom prst="rect">
            <a:avLst/>
          </a:prstGeom>
        </p:spPr>
        <p:txBody>
          <a:bodyPr vert="horz" lIns="0" tIns="0" rIns="0" bIns="0" rtlCol="0" anchor="b" anchorCtr="0"/>
          <a:lstStyle>
            <a:lvl1pPr algn="r">
              <a:defRPr sz="1200" b="1" spc="60" baseline="0">
                <a:solidFill>
                  <a:schemeClr val="bg1"/>
                </a:solidFill>
              </a:defRPr>
            </a:lvl1pPr>
          </a:lstStyle>
          <a:p>
            <a:fld id="{32CA92EE-FD40-458C-AD31-8F736C691440}" type="slidenum">
              <a:rPr lang="de-CH" smtClean="0"/>
              <a:t>‹Nr.›</a:t>
            </a:fld>
            <a:endParaRPr lang="de-CH"/>
          </a:p>
        </p:txBody>
      </p:sp>
    </p:spTree>
    <p:extLst>
      <p:ext uri="{BB962C8B-B14F-4D97-AF65-F5344CB8AC3E}">
        <p14:creationId xmlns:p14="http://schemas.microsoft.com/office/powerpoint/2010/main" val="2187075564"/>
      </p:ext>
    </p:extLst>
  </p:cSld>
  <p:clrMapOvr>
    <a:masterClrMapping/>
  </p:clrMapOvr>
  <mc:AlternateContent xmlns:mc="http://schemas.openxmlformats.org/markup-compatibility/2006" xmlns:p14="http://schemas.microsoft.com/office/powerpoint/2010/main">
    <mc:Choice Requires="p14">
      <p:transition p14:dur="350">
        <p:fade/>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Inhalt – Halbbi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206AC004-873D-8047-9E3F-F472C67CB801}"/>
              </a:ext>
            </a:extLst>
          </p:cNvPr>
          <p:cNvSpPr>
            <a:spLocks noGrp="1"/>
          </p:cNvSpPr>
          <p:nvPr>
            <p:ph type="pic" sz="quarter" idx="10" hasCustomPrompt="1"/>
          </p:nvPr>
        </p:nvSpPr>
        <p:spPr>
          <a:xfrm>
            <a:off x="0" y="0"/>
            <a:ext cx="6048000" cy="6220800"/>
          </a:xfrm>
        </p:spPr>
        <p:txBody>
          <a:bodyPr>
            <a:normAutofit/>
          </a:bodyPr>
          <a:lstStyle>
            <a:lvl1pPr>
              <a:defRPr sz="2000"/>
            </a:lvl1pPr>
          </a:lstStyle>
          <a:p>
            <a:r>
              <a:rPr lang="en-CH" dirty="0"/>
              <a:t>Bild einfügen</a:t>
            </a:r>
          </a:p>
        </p:txBody>
      </p:sp>
      <p:sp>
        <p:nvSpPr>
          <p:cNvPr id="8" name="Picture Placeholder 4">
            <a:extLst>
              <a:ext uri="{FF2B5EF4-FFF2-40B4-BE49-F238E27FC236}">
                <a16:creationId xmlns:a16="http://schemas.microsoft.com/office/drawing/2014/main" id="{AC5825C9-2AC4-0349-8B1A-6206105F4ECB}"/>
              </a:ext>
            </a:extLst>
          </p:cNvPr>
          <p:cNvSpPr>
            <a:spLocks noGrp="1"/>
          </p:cNvSpPr>
          <p:nvPr>
            <p:ph type="pic" sz="quarter" idx="11" hasCustomPrompt="1"/>
          </p:nvPr>
        </p:nvSpPr>
        <p:spPr>
          <a:xfrm>
            <a:off x="6144002" y="0"/>
            <a:ext cx="6048000" cy="6220800"/>
          </a:xfrm>
        </p:spPr>
        <p:txBody>
          <a:bodyPr>
            <a:normAutofit/>
          </a:bodyPr>
          <a:lstStyle>
            <a:lvl1pPr>
              <a:defRPr sz="2000"/>
            </a:lvl1pPr>
          </a:lstStyle>
          <a:p>
            <a:r>
              <a:rPr lang="en-CH" dirty="0"/>
              <a:t>Bild einfügen</a:t>
            </a:r>
          </a:p>
        </p:txBody>
      </p:sp>
      <p:sp>
        <p:nvSpPr>
          <p:cNvPr id="7" name="Date Placeholder 5">
            <a:extLst>
              <a:ext uri="{FF2B5EF4-FFF2-40B4-BE49-F238E27FC236}">
                <a16:creationId xmlns:a16="http://schemas.microsoft.com/office/drawing/2014/main" id="{C53F15E5-9205-46E0-AC0C-B620884A6847}"/>
              </a:ext>
            </a:extLst>
          </p:cNvPr>
          <p:cNvSpPr>
            <a:spLocks noGrp="1"/>
          </p:cNvSpPr>
          <p:nvPr>
            <p:ph type="dt" sz="half" idx="2"/>
          </p:nvPr>
        </p:nvSpPr>
        <p:spPr>
          <a:xfrm>
            <a:off x="576000" y="6296975"/>
            <a:ext cx="1183974" cy="360000"/>
          </a:xfrm>
          <a:prstGeom prst="rect">
            <a:avLst/>
          </a:prstGeom>
        </p:spPr>
        <p:txBody>
          <a:bodyPr vert="horz" lIns="0" tIns="0" rIns="0" bIns="0" rtlCol="0" anchor="b" anchorCtr="0"/>
          <a:lstStyle>
            <a:lvl1pPr algn="l">
              <a:defRPr sz="1200" spc="60" baseline="0">
                <a:solidFill>
                  <a:schemeClr val="bg1"/>
                </a:solidFill>
              </a:defRPr>
            </a:lvl1pPr>
          </a:lstStyle>
          <a:p>
            <a:endParaRPr lang="de-CH"/>
          </a:p>
        </p:txBody>
      </p:sp>
      <p:sp>
        <p:nvSpPr>
          <p:cNvPr id="10" name="Footer Placeholder 4">
            <a:extLst>
              <a:ext uri="{FF2B5EF4-FFF2-40B4-BE49-F238E27FC236}">
                <a16:creationId xmlns:a16="http://schemas.microsoft.com/office/drawing/2014/main" id="{FB267E29-9FB7-434A-89E7-FBF31D931E83}"/>
              </a:ext>
            </a:extLst>
          </p:cNvPr>
          <p:cNvSpPr>
            <a:spLocks noGrp="1"/>
          </p:cNvSpPr>
          <p:nvPr>
            <p:ph type="ftr" sz="quarter" idx="3"/>
          </p:nvPr>
        </p:nvSpPr>
        <p:spPr>
          <a:xfrm>
            <a:off x="2205363" y="6296975"/>
            <a:ext cx="8573729" cy="360000"/>
          </a:xfrm>
          <a:prstGeom prst="rect">
            <a:avLst/>
          </a:prstGeom>
        </p:spPr>
        <p:txBody>
          <a:bodyPr vert="horz" lIns="0" tIns="0" rIns="0" bIns="0" rtlCol="0" anchor="b" anchorCtr="0"/>
          <a:lstStyle>
            <a:lvl1pPr algn="ctr">
              <a:defRPr sz="1200" b="1" cap="all" spc="60" baseline="0">
                <a:solidFill>
                  <a:schemeClr val="bg1"/>
                </a:solidFill>
              </a:defRPr>
            </a:lvl1pPr>
          </a:lstStyle>
          <a:p>
            <a:endParaRPr lang="de-CH"/>
          </a:p>
        </p:txBody>
      </p:sp>
      <p:sp>
        <p:nvSpPr>
          <p:cNvPr id="11" name="Slide Number Placeholder 6">
            <a:extLst>
              <a:ext uri="{FF2B5EF4-FFF2-40B4-BE49-F238E27FC236}">
                <a16:creationId xmlns:a16="http://schemas.microsoft.com/office/drawing/2014/main" id="{EBDC2A16-1904-474B-8A5B-DD6B04911507}"/>
              </a:ext>
            </a:extLst>
          </p:cNvPr>
          <p:cNvSpPr>
            <a:spLocks noGrp="1"/>
          </p:cNvSpPr>
          <p:nvPr>
            <p:ph type="sldNum" sz="quarter" idx="4"/>
          </p:nvPr>
        </p:nvSpPr>
        <p:spPr>
          <a:xfrm>
            <a:off x="11224481" y="6296975"/>
            <a:ext cx="331519" cy="360000"/>
          </a:xfrm>
          <a:prstGeom prst="rect">
            <a:avLst/>
          </a:prstGeom>
        </p:spPr>
        <p:txBody>
          <a:bodyPr vert="horz" lIns="0" tIns="0" rIns="0" bIns="0" rtlCol="0" anchor="b" anchorCtr="0"/>
          <a:lstStyle>
            <a:lvl1pPr algn="r">
              <a:defRPr sz="1200" b="1" spc="60" baseline="0">
                <a:solidFill>
                  <a:schemeClr val="bg1"/>
                </a:solidFill>
              </a:defRPr>
            </a:lvl1pPr>
          </a:lstStyle>
          <a:p>
            <a:fld id="{32CA92EE-FD40-458C-AD31-8F736C691440}" type="slidenum">
              <a:rPr lang="de-CH" smtClean="0"/>
              <a:t>‹Nr.›</a:t>
            </a:fld>
            <a:endParaRPr lang="de-CH"/>
          </a:p>
        </p:txBody>
      </p:sp>
    </p:spTree>
    <p:extLst>
      <p:ext uri="{BB962C8B-B14F-4D97-AF65-F5344CB8AC3E}">
        <p14:creationId xmlns:p14="http://schemas.microsoft.com/office/powerpoint/2010/main" val="1680398714"/>
      </p:ext>
    </p:extLst>
  </p:cSld>
  <p:clrMapOvr>
    <a:masterClrMapping/>
  </p:clrMapOvr>
  <mc:AlternateContent xmlns:mc="http://schemas.openxmlformats.org/markup-compatibility/2006" xmlns:p14="http://schemas.microsoft.com/office/powerpoint/2010/main">
    <mc:Choice Requires="p14">
      <p:transition p14:dur="350">
        <p:fade/>
      </p:transition>
    </mc:Choice>
    <mc:Fallback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Inhalt – Halbbild mit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Picture Placeholder 4">
            <a:extLst>
              <a:ext uri="{FF2B5EF4-FFF2-40B4-BE49-F238E27FC236}">
                <a16:creationId xmlns:a16="http://schemas.microsoft.com/office/drawing/2014/main" id="{AC5825C9-2AC4-0349-8B1A-6206105F4ECB}"/>
              </a:ext>
            </a:extLst>
          </p:cNvPr>
          <p:cNvSpPr>
            <a:spLocks noGrp="1"/>
          </p:cNvSpPr>
          <p:nvPr>
            <p:ph type="pic" sz="quarter" idx="11" hasCustomPrompt="1"/>
          </p:nvPr>
        </p:nvSpPr>
        <p:spPr>
          <a:xfrm>
            <a:off x="6144002" y="0"/>
            <a:ext cx="6048000" cy="6220800"/>
          </a:xfrm>
        </p:spPr>
        <p:txBody>
          <a:bodyPr>
            <a:normAutofit/>
          </a:bodyPr>
          <a:lstStyle>
            <a:lvl1pPr>
              <a:defRPr sz="2000"/>
            </a:lvl1pPr>
          </a:lstStyle>
          <a:p>
            <a:r>
              <a:rPr lang="en-CH" dirty="0"/>
              <a:t>Bild einfügen</a:t>
            </a:r>
          </a:p>
        </p:txBody>
      </p:sp>
      <p:sp>
        <p:nvSpPr>
          <p:cNvPr id="9" name="Title 1">
            <a:extLst>
              <a:ext uri="{FF2B5EF4-FFF2-40B4-BE49-F238E27FC236}">
                <a16:creationId xmlns:a16="http://schemas.microsoft.com/office/drawing/2014/main" id="{9A3915DC-7F91-B34D-8616-705005F1ACC1}"/>
              </a:ext>
            </a:extLst>
          </p:cNvPr>
          <p:cNvSpPr>
            <a:spLocks noGrp="1"/>
          </p:cNvSpPr>
          <p:nvPr>
            <p:ph type="title" hasCustomPrompt="1"/>
          </p:nvPr>
        </p:nvSpPr>
        <p:spPr>
          <a:xfrm>
            <a:off x="575999" y="864000"/>
            <a:ext cx="5400000" cy="936000"/>
          </a:xfrm>
        </p:spPr>
        <p:txBody>
          <a:bodyPr/>
          <a:lstStyle>
            <a:lvl1pPr>
              <a:defRPr spc="100" baseline="0"/>
            </a:lvl1pPr>
          </a:lstStyle>
          <a:p>
            <a:r>
              <a:rPr lang="en-GB" dirty="0" err="1"/>
              <a:t>Titel</a:t>
            </a:r>
            <a:r>
              <a:rPr lang="en-GB" dirty="0"/>
              <a:t> </a:t>
            </a:r>
            <a:r>
              <a:rPr lang="en-GB" dirty="0" err="1"/>
              <a:t>einfügen</a:t>
            </a:r>
            <a:endParaRPr lang="en-CH" dirty="0"/>
          </a:p>
        </p:txBody>
      </p:sp>
      <p:sp>
        <p:nvSpPr>
          <p:cNvPr id="14" name="Content Placeholder 2">
            <a:extLst>
              <a:ext uri="{FF2B5EF4-FFF2-40B4-BE49-F238E27FC236}">
                <a16:creationId xmlns:a16="http://schemas.microsoft.com/office/drawing/2014/main" id="{C4D2EC8F-9A21-A14A-911B-19333E6EEB61}"/>
              </a:ext>
            </a:extLst>
          </p:cNvPr>
          <p:cNvSpPr>
            <a:spLocks noGrp="1"/>
          </p:cNvSpPr>
          <p:nvPr>
            <p:ph idx="1" hasCustomPrompt="1"/>
          </p:nvPr>
        </p:nvSpPr>
        <p:spPr>
          <a:xfrm>
            <a:off x="576000" y="1800000"/>
            <a:ext cx="5400000" cy="3492000"/>
          </a:xfrm>
        </p:spPr>
        <p:txBody>
          <a:bodyPr>
            <a:normAutofit/>
          </a:bodyPr>
          <a:lstStyle>
            <a:lvl1pPr marL="0" indent="0">
              <a:lnSpc>
                <a:spcPts val="4020"/>
              </a:lnSpc>
              <a:buFont typeface="Arial" panose="020B0604020202020204" pitchFamily="34" charset="0"/>
              <a:buNone/>
              <a:defRPr sz="2000" spc="50" baseline="0"/>
            </a:lvl1pPr>
            <a:lvl2pPr>
              <a:defRPr sz="2600" spc="50" baseline="0"/>
            </a:lvl2pPr>
            <a:lvl3pPr>
              <a:defRPr sz="2600" spc="50" baseline="0"/>
            </a:lvl3pPr>
            <a:lvl4pPr>
              <a:defRPr sz="2600" spc="50" baseline="0"/>
            </a:lvl4pPr>
            <a:lvl5pPr>
              <a:defRPr sz="2600" spc="50" baseline="0"/>
            </a:lvl5pPr>
          </a:lstStyle>
          <a:p>
            <a:pPr lvl="0"/>
            <a:r>
              <a:rPr lang="en-GB" dirty="0"/>
              <a:t>Text </a:t>
            </a:r>
            <a:r>
              <a:rPr lang="en-GB" dirty="0" err="1"/>
              <a:t>einfügen</a:t>
            </a:r>
            <a:endParaRPr lang="en-GB" dirty="0"/>
          </a:p>
        </p:txBody>
      </p:sp>
      <p:sp>
        <p:nvSpPr>
          <p:cNvPr id="15" name="Text Placeholder 2">
            <a:extLst>
              <a:ext uri="{FF2B5EF4-FFF2-40B4-BE49-F238E27FC236}">
                <a16:creationId xmlns:a16="http://schemas.microsoft.com/office/drawing/2014/main" id="{1DFE8E1E-C24D-6348-9E56-A1208DAC3DE8}"/>
              </a:ext>
            </a:extLst>
          </p:cNvPr>
          <p:cNvSpPr>
            <a:spLocks noGrp="1"/>
          </p:cNvSpPr>
          <p:nvPr>
            <p:ph type="body" sz="quarter" idx="15" hasCustomPrompt="1"/>
          </p:nvPr>
        </p:nvSpPr>
        <p:spPr>
          <a:xfrm>
            <a:off x="576000" y="5508000"/>
            <a:ext cx="5399999" cy="304800"/>
          </a:xfrm>
        </p:spPr>
        <p:txBody>
          <a:bodyPr anchor="t"/>
          <a:lstStyle>
            <a:lvl1pPr marL="0" indent="0" algn="l">
              <a:buFontTx/>
              <a:buNone/>
              <a:defRPr sz="1600" b="0" i="1">
                <a:latin typeface="+mn-lt"/>
                <a:cs typeface="Segoe UI" panose="020B0502040204020203" pitchFamily="34" charset="0"/>
              </a:defRPr>
            </a:lvl1pPr>
          </a:lstStyle>
          <a:p>
            <a:pPr lvl="0"/>
            <a:r>
              <a:rPr lang="en-GB" dirty="0" err="1"/>
              <a:t>Bildlegende</a:t>
            </a:r>
            <a:endParaRPr lang="en-CH" dirty="0"/>
          </a:p>
        </p:txBody>
      </p:sp>
      <p:sp>
        <p:nvSpPr>
          <p:cNvPr id="10" name="Date Placeholder 5">
            <a:extLst>
              <a:ext uri="{FF2B5EF4-FFF2-40B4-BE49-F238E27FC236}">
                <a16:creationId xmlns:a16="http://schemas.microsoft.com/office/drawing/2014/main" id="{6A3DEF27-E921-4FEC-BF40-A992B52083F8}"/>
              </a:ext>
            </a:extLst>
          </p:cNvPr>
          <p:cNvSpPr>
            <a:spLocks noGrp="1"/>
          </p:cNvSpPr>
          <p:nvPr>
            <p:ph type="dt" sz="half" idx="2"/>
          </p:nvPr>
        </p:nvSpPr>
        <p:spPr>
          <a:xfrm>
            <a:off x="576000" y="6296975"/>
            <a:ext cx="1183974" cy="360000"/>
          </a:xfrm>
          <a:prstGeom prst="rect">
            <a:avLst/>
          </a:prstGeom>
        </p:spPr>
        <p:txBody>
          <a:bodyPr vert="horz" lIns="0" tIns="0" rIns="0" bIns="0" rtlCol="0" anchor="b" anchorCtr="0"/>
          <a:lstStyle>
            <a:lvl1pPr algn="l">
              <a:defRPr sz="1200" spc="60" baseline="0">
                <a:solidFill>
                  <a:schemeClr val="bg1"/>
                </a:solidFill>
              </a:defRPr>
            </a:lvl1pPr>
          </a:lstStyle>
          <a:p>
            <a:endParaRPr lang="de-CH"/>
          </a:p>
        </p:txBody>
      </p:sp>
      <p:sp>
        <p:nvSpPr>
          <p:cNvPr id="11" name="Footer Placeholder 4">
            <a:extLst>
              <a:ext uri="{FF2B5EF4-FFF2-40B4-BE49-F238E27FC236}">
                <a16:creationId xmlns:a16="http://schemas.microsoft.com/office/drawing/2014/main" id="{04ED2231-A69C-4431-A564-A1E0E870D9F5}"/>
              </a:ext>
            </a:extLst>
          </p:cNvPr>
          <p:cNvSpPr>
            <a:spLocks noGrp="1"/>
          </p:cNvSpPr>
          <p:nvPr>
            <p:ph type="ftr" sz="quarter" idx="3"/>
          </p:nvPr>
        </p:nvSpPr>
        <p:spPr>
          <a:xfrm>
            <a:off x="2205363" y="6296975"/>
            <a:ext cx="8573729" cy="360000"/>
          </a:xfrm>
          <a:prstGeom prst="rect">
            <a:avLst/>
          </a:prstGeom>
        </p:spPr>
        <p:txBody>
          <a:bodyPr vert="horz" lIns="0" tIns="0" rIns="0" bIns="0" rtlCol="0" anchor="b" anchorCtr="0"/>
          <a:lstStyle>
            <a:lvl1pPr algn="ctr">
              <a:defRPr sz="1200" b="1" cap="all" spc="60" baseline="0">
                <a:solidFill>
                  <a:schemeClr val="bg1"/>
                </a:solidFill>
              </a:defRPr>
            </a:lvl1pPr>
          </a:lstStyle>
          <a:p>
            <a:endParaRPr lang="de-CH"/>
          </a:p>
        </p:txBody>
      </p:sp>
      <p:sp>
        <p:nvSpPr>
          <p:cNvPr id="12" name="Slide Number Placeholder 6">
            <a:extLst>
              <a:ext uri="{FF2B5EF4-FFF2-40B4-BE49-F238E27FC236}">
                <a16:creationId xmlns:a16="http://schemas.microsoft.com/office/drawing/2014/main" id="{5C40336A-FAAD-46A9-BDC5-9F901D038705}"/>
              </a:ext>
            </a:extLst>
          </p:cNvPr>
          <p:cNvSpPr>
            <a:spLocks noGrp="1"/>
          </p:cNvSpPr>
          <p:nvPr>
            <p:ph type="sldNum" sz="quarter" idx="4"/>
          </p:nvPr>
        </p:nvSpPr>
        <p:spPr>
          <a:xfrm>
            <a:off x="11224481" y="6296975"/>
            <a:ext cx="331519" cy="360000"/>
          </a:xfrm>
          <a:prstGeom prst="rect">
            <a:avLst/>
          </a:prstGeom>
        </p:spPr>
        <p:txBody>
          <a:bodyPr vert="horz" lIns="0" tIns="0" rIns="0" bIns="0" rtlCol="0" anchor="b" anchorCtr="0"/>
          <a:lstStyle>
            <a:lvl1pPr algn="r">
              <a:defRPr sz="1200" b="1" spc="60" baseline="0">
                <a:solidFill>
                  <a:schemeClr val="bg1"/>
                </a:solidFill>
              </a:defRPr>
            </a:lvl1pPr>
          </a:lstStyle>
          <a:p>
            <a:fld id="{32CA92EE-FD40-458C-AD31-8F736C691440}" type="slidenum">
              <a:rPr lang="de-CH" smtClean="0"/>
              <a:t>‹Nr.›</a:t>
            </a:fld>
            <a:endParaRPr lang="de-CH"/>
          </a:p>
        </p:txBody>
      </p:sp>
    </p:spTree>
    <p:extLst>
      <p:ext uri="{BB962C8B-B14F-4D97-AF65-F5344CB8AC3E}">
        <p14:creationId xmlns:p14="http://schemas.microsoft.com/office/powerpoint/2010/main" val="1913567932"/>
      </p:ext>
    </p:extLst>
  </p:cSld>
  <p:clrMapOvr>
    <a:masterClrMapping/>
  </p:clrMapOvr>
  <mc:AlternateContent xmlns:mc="http://schemas.openxmlformats.org/markup-compatibility/2006" xmlns:p14="http://schemas.microsoft.com/office/powerpoint/2010/main">
    <mc:Choice Requires="p14">
      <p:transition p14:dur="350">
        <p:fade/>
      </p:transition>
    </mc:Choice>
    <mc:Fallback xmlns="">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Inhalt – Bildreih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A3915DC-7F91-B34D-8616-705005F1ACC1}"/>
              </a:ext>
            </a:extLst>
          </p:cNvPr>
          <p:cNvSpPr>
            <a:spLocks noGrp="1"/>
          </p:cNvSpPr>
          <p:nvPr>
            <p:ph type="title" hasCustomPrompt="1"/>
          </p:nvPr>
        </p:nvSpPr>
        <p:spPr>
          <a:xfrm>
            <a:off x="576000" y="864000"/>
            <a:ext cx="10980000" cy="905806"/>
          </a:xfrm>
        </p:spPr>
        <p:txBody>
          <a:bodyPr/>
          <a:lstStyle>
            <a:lvl1pPr>
              <a:defRPr spc="100" baseline="0"/>
            </a:lvl1pPr>
          </a:lstStyle>
          <a:p>
            <a:r>
              <a:rPr lang="en-GB" dirty="0" err="1"/>
              <a:t>Titel</a:t>
            </a:r>
            <a:r>
              <a:rPr lang="en-GB" dirty="0"/>
              <a:t> </a:t>
            </a:r>
            <a:r>
              <a:rPr lang="en-GB" dirty="0" err="1"/>
              <a:t>einfügen</a:t>
            </a:r>
            <a:endParaRPr lang="en-CH" dirty="0"/>
          </a:p>
        </p:txBody>
      </p:sp>
      <p:sp>
        <p:nvSpPr>
          <p:cNvPr id="14" name="Picture Placeholder 4">
            <a:extLst>
              <a:ext uri="{FF2B5EF4-FFF2-40B4-BE49-F238E27FC236}">
                <a16:creationId xmlns:a16="http://schemas.microsoft.com/office/drawing/2014/main" id="{986AE971-A704-D941-B85A-E8951CF31A96}"/>
              </a:ext>
            </a:extLst>
          </p:cNvPr>
          <p:cNvSpPr>
            <a:spLocks noGrp="1"/>
          </p:cNvSpPr>
          <p:nvPr>
            <p:ph type="pic" sz="quarter" idx="12" hasCustomPrompt="1"/>
          </p:nvPr>
        </p:nvSpPr>
        <p:spPr>
          <a:xfrm>
            <a:off x="4302000" y="2088000"/>
            <a:ext cx="3528000" cy="3240000"/>
          </a:xfrm>
        </p:spPr>
        <p:txBody>
          <a:bodyPr>
            <a:normAutofit/>
          </a:bodyPr>
          <a:lstStyle>
            <a:lvl1pPr>
              <a:defRPr sz="2000"/>
            </a:lvl1pPr>
          </a:lstStyle>
          <a:p>
            <a:r>
              <a:rPr lang="en-CH" dirty="0"/>
              <a:t>Bild einfügen</a:t>
            </a:r>
          </a:p>
        </p:txBody>
      </p:sp>
      <p:sp>
        <p:nvSpPr>
          <p:cNvPr id="15" name="Picture Placeholder 4">
            <a:extLst>
              <a:ext uri="{FF2B5EF4-FFF2-40B4-BE49-F238E27FC236}">
                <a16:creationId xmlns:a16="http://schemas.microsoft.com/office/drawing/2014/main" id="{87836CA1-8B1C-FC43-94AB-047F29F2E25E}"/>
              </a:ext>
            </a:extLst>
          </p:cNvPr>
          <p:cNvSpPr>
            <a:spLocks noGrp="1"/>
          </p:cNvSpPr>
          <p:nvPr>
            <p:ph type="pic" sz="quarter" idx="13" hasCustomPrompt="1"/>
          </p:nvPr>
        </p:nvSpPr>
        <p:spPr>
          <a:xfrm>
            <a:off x="8028000" y="2088000"/>
            <a:ext cx="3528000" cy="3240000"/>
          </a:xfrm>
        </p:spPr>
        <p:txBody>
          <a:bodyPr>
            <a:normAutofit/>
          </a:bodyPr>
          <a:lstStyle>
            <a:lvl1pPr>
              <a:defRPr sz="2000"/>
            </a:lvl1pPr>
          </a:lstStyle>
          <a:p>
            <a:r>
              <a:rPr lang="en-CH" dirty="0"/>
              <a:t>Bild einfügen</a:t>
            </a:r>
          </a:p>
        </p:txBody>
      </p:sp>
      <p:sp>
        <p:nvSpPr>
          <p:cNvPr id="16" name="Picture Placeholder 4">
            <a:extLst>
              <a:ext uri="{FF2B5EF4-FFF2-40B4-BE49-F238E27FC236}">
                <a16:creationId xmlns:a16="http://schemas.microsoft.com/office/drawing/2014/main" id="{FEBAEDBD-4B99-AD4C-93F3-6BD1095D7337}"/>
              </a:ext>
            </a:extLst>
          </p:cNvPr>
          <p:cNvSpPr>
            <a:spLocks noGrp="1"/>
          </p:cNvSpPr>
          <p:nvPr>
            <p:ph type="pic" sz="quarter" idx="14" hasCustomPrompt="1"/>
          </p:nvPr>
        </p:nvSpPr>
        <p:spPr>
          <a:xfrm>
            <a:off x="576000" y="2088000"/>
            <a:ext cx="3528000" cy="3240000"/>
          </a:xfrm>
        </p:spPr>
        <p:txBody>
          <a:bodyPr>
            <a:normAutofit/>
          </a:bodyPr>
          <a:lstStyle>
            <a:lvl1pPr>
              <a:defRPr sz="2000"/>
            </a:lvl1pPr>
          </a:lstStyle>
          <a:p>
            <a:r>
              <a:rPr lang="en-CH" dirty="0"/>
              <a:t>Bild einfügen</a:t>
            </a:r>
          </a:p>
        </p:txBody>
      </p:sp>
      <p:sp>
        <p:nvSpPr>
          <p:cNvPr id="3" name="Text Placeholder 2">
            <a:extLst>
              <a:ext uri="{FF2B5EF4-FFF2-40B4-BE49-F238E27FC236}">
                <a16:creationId xmlns:a16="http://schemas.microsoft.com/office/drawing/2014/main" id="{CB89F162-ABEE-594D-A2F0-1BA301E9903C}"/>
              </a:ext>
            </a:extLst>
          </p:cNvPr>
          <p:cNvSpPr>
            <a:spLocks noGrp="1"/>
          </p:cNvSpPr>
          <p:nvPr>
            <p:ph type="body" sz="quarter" idx="15" hasCustomPrompt="1"/>
          </p:nvPr>
        </p:nvSpPr>
        <p:spPr>
          <a:xfrm>
            <a:off x="576000" y="5508000"/>
            <a:ext cx="3527425" cy="304800"/>
          </a:xfrm>
        </p:spPr>
        <p:txBody>
          <a:bodyPr anchor="t"/>
          <a:lstStyle>
            <a:lvl1pPr marL="0" indent="0" algn="l">
              <a:buFontTx/>
              <a:buNone/>
              <a:defRPr sz="1600" b="0" i="1">
                <a:latin typeface="+mn-lt"/>
                <a:cs typeface="Segoe UI" panose="020B0502040204020203" pitchFamily="34" charset="0"/>
              </a:defRPr>
            </a:lvl1pPr>
          </a:lstStyle>
          <a:p>
            <a:pPr lvl="0"/>
            <a:r>
              <a:rPr lang="en-GB" dirty="0" err="1"/>
              <a:t>Bildlegende</a:t>
            </a:r>
            <a:endParaRPr lang="en-CH" dirty="0"/>
          </a:p>
        </p:txBody>
      </p:sp>
      <p:sp>
        <p:nvSpPr>
          <p:cNvPr id="17" name="Text Placeholder 2">
            <a:extLst>
              <a:ext uri="{FF2B5EF4-FFF2-40B4-BE49-F238E27FC236}">
                <a16:creationId xmlns:a16="http://schemas.microsoft.com/office/drawing/2014/main" id="{9919D3BC-4F7B-704F-8663-FE3CCE993683}"/>
              </a:ext>
            </a:extLst>
          </p:cNvPr>
          <p:cNvSpPr>
            <a:spLocks noGrp="1"/>
          </p:cNvSpPr>
          <p:nvPr>
            <p:ph type="body" sz="quarter" idx="16" hasCustomPrompt="1"/>
          </p:nvPr>
        </p:nvSpPr>
        <p:spPr>
          <a:xfrm>
            <a:off x="4301993" y="5508000"/>
            <a:ext cx="3527425" cy="304800"/>
          </a:xfrm>
        </p:spPr>
        <p:txBody>
          <a:bodyPr anchor="t"/>
          <a:lstStyle>
            <a:lvl1pPr marL="0" indent="0" algn="l">
              <a:buFontTx/>
              <a:buNone/>
              <a:defRPr sz="1600" b="0" i="1">
                <a:latin typeface="+mn-lt"/>
                <a:cs typeface="Segoe UI" panose="020B0502040204020203" pitchFamily="34" charset="0"/>
              </a:defRPr>
            </a:lvl1pPr>
          </a:lstStyle>
          <a:p>
            <a:pPr lvl="0"/>
            <a:r>
              <a:rPr lang="en-GB" dirty="0" err="1"/>
              <a:t>Bildlegende</a:t>
            </a:r>
            <a:endParaRPr lang="en-CH" dirty="0"/>
          </a:p>
        </p:txBody>
      </p:sp>
      <p:sp>
        <p:nvSpPr>
          <p:cNvPr id="18" name="Text Placeholder 2">
            <a:extLst>
              <a:ext uri="{FF2B5EF4-FFF2-40B4-BE49-F238E27FC236}">
                <a16:creationId xmlns:a16="http://schemas.microsoft.com/office/drawing/2014/main" id="{47D9AD83-2494-0047-87E7-F3EE97BE1185}"/>
              </a:ext>
            </a:extLst>
          </p:cNvPr>
          <p:cNvSpPr>
            <a:spLocks noGrp="1"/>
          </p:cNvSpPr>
          <p:nvPr>
            <p:ph type="body" sz="quarter" idx="17" hasCustomPrompt="1"/>
          </p:nvPr>
        </p:nvSpPr>
        <p:spPr>
          <a:xfrm>
            <a:off x="8027986" y="5508000"/>
            <a:ext cx="3527425" cy="304800"/>
          </a:xfrm>
        </p:spPr>
        <p:txBody>
          <a:bodyPr anchor="t"/>
          <a:lstStyle>
            <a:lvl1pPr marL="0" indent="0" algn="l">
              <a:buFontTx/>
              <a:buNone/>
              <a:defRPr sz="1600" b="0" i="1">
                <a:latin typeface="+mn-lt"/>
                <a:cs typeface="Segoe UI" panose="020B0502040204020203" pitchFamily="34" charset="0"/>
              </a:defRPr>
            </a:lvl1pPr>
          </a:lstStyle>
          <a:p>
            <a:pPr lvl="0"/>
            <a:r>
              <a:rPr lang="en-GB" dirty="0" err="1"/>
              <a:t>Bildlegende</a:t>
            </a:r>
            <a:endParaRPr lang="en-CH" dirty="0"/>
          </a:p>
        </p:txBody>
      </p:sp>
      <p:pic>
        <p:nvPicPr>
          <p:cNvPr id="24" name="Graphic 23">
            <a:extLst>
              <a:ext uri="{FF2B5EF4-FFF2-40B4-BE49-F238E27FC236}">
                <a16:creationId xmlns:a16="http://schemas.microsoft.com/office/drawing/2014/main" id="{ED50886E-4C0C-1C4C-A516-FA71484F87A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422542" y="381391"/>
            <a:ext cx="1119600" cy="179136"/>
          </a:xfrm>
          <a:prstGeom prst="rect">
            <a:avLst/>
          </a:prstGeom>
        </p:spPr>
      </p:pic>
      <p:sp>
        <p:nvSpPr>
          <p:cNvPr id="13" name="Date Placeholder 5">
            <a:extLst>
              <a:ext uri="{FF2B5EF4-FFF2-40B4-BE49-F238E27FC236}">
                <a16:creationId xmlns:a16="http://schemas.microsoft.com/office/drawing/2014/main" id="{6470333A-2516-4014-B740-5EAD64B9D3A0}"/>
              </a:ext>
            </a:extLst>
          </p:cNvPr>
          <p:cNvSpPr>
            <a:spLocks noGrp="1"/>
          </p:cNvSpPr>
          <p:nvPr>
            <p:ph type="dt" sz="half" idx="2"/>
          </p:nvPr>
        </p:nvSpPr>
        <p:spPr>
          <a:xfrm>
            <a:off x="576000" y="6296975"/>
            <a:ext cx="1183974" cy="360000"/>
          </a:xfrm>
          <a:prstGeom prst="rect">
            <a:avLst/>
          </a:prstGeom>
        </p:spPr>
        <p:txBody>
          <a:bodyPr vert="horz" lIns="0" tIns="0" rIns="0" bIns="0" rtlCol="0" anchor="b" anchorCtr="0"/>
          <a:lstStyle>
            <a:lvl1pPr algn="l">
              <a:defRPr sz="1200" spc="60" baseline="0">
                <a:solidFill>
                  <a:schemeClr val="bg1"/>
                </a:solidFill>
              </a:defRPr>
            </a:lvl1pPr>
          </a:lstStyle>
          <a:p>
            <a:endParaRPr lang="de-CH"/>
          </a:p>
        </p:txBody>
      </p:sp>
      <p:sp>
        <p:nvSpPr>
          <p:cNvPr id="19" name="Footer Placeholder 4">
            <a:extLst>
              <a:ext uri="{FF2B5EF4-FFF2-40B4-BE49-F238E27FC236}">
                <a16:creationId xmlns:a16="http://schemas.microsoft.com/office/drawing/2014/main" id="{37B9EBC1-85A9-4F32-B742-1C95BE45663F}"/>
              </a:ext>
            </a:extLst>
          </p:cNvPr>
          <p:cNvSpPr>
            <a:spLocks noGrp="1"/>
          </p:cNvSpPr>
          <p:nvPr>
            <p:ph type="ftr" sz="quarter" idx="3"/>
          </p:nvPr>
        </p:nvSpPr>
        <p:spPr>
          <a:xfrm>
            <a:off x="2205363" y="6296975"/>
            <a:ext cx="8573729" cy="360000"/>
          </a:xfrm>
          <a:prstGeom prst="rect">
            <a:avLst/>
          </a:prstGeom>
        </p:spPr>
        <p:txBody>
          <a:bodyPr vert="horz" lIns="0" tIns="0" rIns="0" bIns="0" rtlCol="0" anchor="b" anchorCtr="0"/>
          <a:lstStyle>
            <a:lvl1pPr algn="ctr">
              <a:defRPr sz="1200" b="1" cap="all" spc="60" baseline="0">
                <a:solidFill>
                  <a:schemeClr val="bg1"/>
                </a:solidFill>
              </a:defRPr>
            </a:lvl1pPr>
          </a:lstStyle>
          <a:p>
            <a:endParaRPr lang="de-CH"/>
          </a:p>
        </p:txBody>
      </p:sp>
      <p:sp>
        <p:nvSpPr>
          <p:cNvPr id="20" name="Slide Number Placeholder 6">
            <a:extLst>
              <a:ext uri="{FF2B5EF4-FFF2-40B4-BE49-F238E27FC236}">
                <a16:creationId xmlns:a16="http://schemas.microsoft.com/office/drawing/2014/main" id="{9C1302C3-2F74-4D8A-9958-4D24FB5D6F92}"/>
              </a:ext>
            </a:extLst>
          </p:cNvPr>
          <p:cNvSpPr>
            <a:spLocks noGrp="1"/>
          </p:cNvSpPr>
          <p:nvPr>
            <p:ph type="sldNum" sz="quarter" idx="4"/>
          </p:nvPr>
        </p:nvSpPr>
        <p:spPr>
          <a:xfrm>
            <a:off x="11224481" y="6296975"/>
            <a:ext cx="331519" cy="360000"/>
          </a:xfrm>
          <a:prstGeom prst="rect">
            <a:avLst/>
          </a:prstGeom>
        </p:spPr>
        <p:txBody>
          <a:bodyPr vert="horz" lIns="0" tIns="0" rIns="0" bIns="0" rtlCol="0" anchor="b" anchorCtr="0"/>
          <a:lstStyle>
            <a:lvl1pPr algn="r">
              <a:defRPr sz="1200" b="1" spc="60" baseline="0">
                <a:solidFill>
                  <a:schemeClr val="bg1"/>
                </a:solidFill>
              </a:defRPr>
            </a:lvl1pPr>
          </a:lstStyle>
          <a:p>
            <a:fld id="{32CA92EE-FD40-458C-AD31-8F736C691440}" type="slidenum">
              <a:rPr lang="de-CH" smtClean="0"/>
              <a:t>‹Nr.›</a:t>
            </a:fld>
            <a:endParaRPr lang="de-CH"/>
          </a:p>
        </p:txBody>
      </p:sp>
    </p:spTree>
    <p:extLst>
      <p:ext uri="{BB962C8B-B14F-4D97-AF65-F5344CB8AC3E}">
        <p14:creationId xmlns:p14="http://schemas.microsoft.com/office/powerpoint/2010/main" val="2431801098"/>
      </p:ext>
    </p:extLst>
  </p:cSld>
  <p:clrMapOvr>
    <a:masterClrMapping/>
  </p:clrMapOvr>
  <mc:AlternateContent xmlns:mc="http://schemas.openxmlformats.org/markup-compatibility/2006" xmlns:p14="http://schemas.microsoft.com/office/powerpoint/2010/main">
    <mc:Choice Requires="p14">
      <p:transition p14:dur="350">
        <p:fade/>
      </p:transition>
    </mc:Choice>
    <mc:Fallback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Inhalt – Diagramm">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A3915DC-7F91-B34D-8616-705005F1ACC1}"/>
              </a:ext>
            </a:extLst>
          </p:cNvPr>
          <p:cNvSpPr>
            <a:spLocks noGrp="1"/>
          </p:cNvSpPr>
          <p:nvPr>
            <p:ph type="title" hasCustomPrompt="1"/>
          </p:nvPr>
        </p:nvSpPr>
        <p:spPr>
          <a:xfrm>
            <a:off x="576000" y="399910"/>
            <a:ext cx="10980000" cy="819294"/>
          </a:xfrm>
        </p:spPr>
        <p:txBody>
          <a:bodyPr>
            <a:normAutofit/>
          </a:bodyPr>
          <a:lstStyle>
            <a:lvl1pPr>
              <a:defRPr sz="3200" spc="50" baseline="0"/>
            </a:lvl1pPr>
          </a:lstStyle>
          <a:p>
            <a:r>
              <a:rPr lang="en-GB" dirty="0" err="1"/>
              <a:t>Titel</a:t>
            </a:r>
            <a:r>
              <a:rPr lang="en-GB" dirty="0"/>
              <a:t> des </a:t>
            </a:r>
            <a:r>
              <a:rPr lang="en-GB" dirty="0" err="1"/>
              <a:t>Diagramms</a:t>
            </a:r>
            <a:br>
              <a:rPr lang="en-GB" dirty="0"/>
            </a:br>
            <a:endParaRPr lang="en-CH" dirty="0"/>
          </a:p>
        </p:txBody>
      </p:sp>
      <p:sp>
        <p:nvSpPr>
          <p:cNvPr id="4" name="Chart Placeholder 3">
            <a:extLst>
              <a:ext uri="{FF2B5EF4-FFF2-40B4-BE49-F238E27FC236}">
                <a16:creationId xmlns:a16="http://schemas.microsoft.com/office/drawing/2014/main" id="{46148C4C-0293-4F4C-B123-399C28BB9FB0}"/>
              </a:ext>
            </a:extLst>
          </p:cNvPr>
          <p:cNvSpPr>
            <a:spLocks noGrp="1"/>
          </p:cNvSpPr>
          <p:nvPr>
            <p:ph type="chart" sz="quarter" idx="10" hasCustomPrompt="1"/>
          </p:nvPr>
        </p:nvSpPr>
        <p:spPr>
          <a:xfrm>
            <a:off x="576263" y="1237724"/>
            <a:ext cx="10979150" cy="4882276"/>
          </a:xfrm>
        </p:spPr>
        <p:txBody>
          <a:bodyPr>
            <a:normAutofit/>
          </a:bodyPr>
          <a:lstStyle>
            <a:lvl1pPr>
              <a:defRPr sz="2000"/>
            </a:lvl1pPr>
          </a:lstStyle>
          <a:p>
            <a:r>
              <a:rPr lang="en-CH" dirty="0"/>
              <a:t>Diagramm einfügen</a:t>
            </a:r>
          </a:p>
        </p:txBody>
      </p:sp>
      <p:pic>
        <p:nvPicPr>
          <p:cNvPr id="16" name="Graphic 15">
            <a:extLst>
              <a:ext uri="{FF2B5EF4-FFF2-40B4-BE49-F238E27FC236}">
                <a16:creationId xmlns:a16="http://schemas.microsoft.com/office/drawing/2014/main" id="{00964C74-BABE-4547-9879-2F3A4DBAF22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422542" y="381391"/>
            <a:ext cx="1119600" cy="179136"/>
          </a:xfrm>
          <a:prstGeom prst="rect">
            <a:avLst/>
          </a:prstGeom>
        </p:spPr>
      </p:pic>
      <p:sp>
        <p:nvSpPr>
          <p:cNvPr id="8" name="Date Placeholder 5">
            <a:extLst>
              <a:ext uri="{FF2B5EF4-FFF2-40B4-BE49-F238E27FC236}">
                <a16:creationId xmlns:a16="http://schemas.microsoft.com/office/drawing/2014/main" id="{37B52F4A-DC18-4AE8-B9F9-E66B74D0B1F0}"/>
              </a:ext>
            </a:extLst>
          </p:cNvPr>
          <p:cNvSpPr>
            <a:spLocks noGrp="1"/>
          </p:cNvSpPr>
          <p:nvPr>
            <p:ph type="dt" sz="half" idx="2"/>
          </p:nvPr>
        </p:nvSpPr>
        <p:spPr>
          <a:xfrm>
            <a:off x="576000" y="6296975"/>
            <a:ext cx="1183974" cy="360000"/>
          </a:xfrm>
          <a:prstGeom prst="rect">
            <a:avLst/>
          </a:prstGeom>
        </p:spPr>
        <p:txBody>
          <a:bodyPr vert="horz" lIns="0" tIns="0" rIns="0" bIns="0" rtlCol="0" anchor="b" anchorCtr="0"/>
          <a:lstStyle>
            <a:lvl1pPr algn="l">
              <a:defRPr sz="1200" spc="60" baseline="0">
                <a:solidFill>
                  <a:schemeClr val="bg1"/>
                </a:solidFill>
              </a:defRPr>
            </a:lvl1pPr>
          </a:lstStyle>
          <a:p>
            <a:endParaRPr lang="de-CH"/>
          </a:p>
        </p:txBody>
      </p:sp>
      <p:sp>
        <p:nvSpPr>
          <p:cNvPr id="10" name="Footer Placeholder 4">
            <a:extLst>
              <a:ext uri="{FF2B5EF4-FFF2-40B4-BE49-F238E27FC236}">
                <a16:creationId xmlns:a16="http://schemas.microsoft.com/office/drawing/2014/main" id="{FA36AE2E-516A-497D-AFB2-2440F6F21E36}"/>
              </a:ext>
            </a:extLst>
          </p:cNvPr>
          <p:cNvSpPr>
            <a:spLocks noGrp="1"/>
          </p:cNvSpPr>
          <p:nvPr>
            <p:ph type="ftr" sz="quarter" idx="3"/>
          </p:nvPr>
        </p:nvSpPr>
        <p:spPr>
          <a:xfrm>
            <a:off x="2205363" y="6296975"/>
            <a:ext cx="8573729" cy="360000"/>
          </a:xfrm>
          <a:prstGeom prst="rect">
            <a:avLst/>
          </a:prstGeom>
        </p:spPr>
        <p:txBody>
          <a:bodyPr vert="horz" lIns="0" tIns="0" rIns="0" bIns="0" rtlCol="0" anchor="b" anchorCtr="0"/>
          <a:lstStyle>
            <a:lvl1pPr algn="ctr">
              <a:defRPr sz="1200" b="1" cap="all" spc="60" baseline="0">
                <a:solidFill>
                  <a:schemeClr val="bg1"/>
                </a:solidFill>
              </a:defRPr>
            </a:lvl1pPr>
          </a:lstStyle>
          <a:p>
            <a:endParaRPr lang="de-CH"/>
          </a:p>
        </p:txBody>
      </p:sp>
      <p:sp>
        <p:nvSpPr>
          <p:cNvPr id="11" name="Slide Number Placeholder 6">
            <a:extLst>
              <a:ext uri="{FF2B5EF4-FFF2-40B4-BE49-F238E27FC236}">
                <a16:creationId xmlns:a16="http://schemas.microsoft.com/office/drawing/2014/main" id="{A6271403-E6B1-4E9E-BC7F-905E2846EA06}"/>
              </a:ext>
            </a:extLst>
          </p:cNvPr>
          <p:cNvSpPr>
            <a:spLocks noGrp="1"/>
          </p:cNvSpPr>
          <p:nvPr>
            <p:ph type="sldNum" sz="quarter" idx="4"/>
          </p:nvPr>
        </p:nvSpPr>
        <p:spPr>
          <a:xfrm>
            <a:off x="11224481" y="6296975"/>
            <a:ext cx="331519" cy="360000"/>
          </a:xfrm>
          <a:prstGeom prst="rect">
            <a:avLst/>
          </a:prstGeom>
        </p:spPr>
        <p:txBody>
          <a:bodyPr vert="horz" lIns="0" tIns="0" rIns="0" bIns="0" rtlCol="0" anchor="b" anchorCtr="0"/>
          <a:lstStyle>
            <a:lvl1pPr algn="r">
              <a:defRPr sz="1200" b="1" spc="60" baseline="0">
                <a:solidFill>
                  <a:schemeClr val="bg1"/>
                </a:solidFill>
              </a:defRPr>
            </a:lvl1pPr>
          </a:lstStyle>
          <a:p>
            <a:fld id="{32CA92EE-FD40-458C-AD31-8F736C691440}" type="slidenum">
              <a:rPr lang="de-CH" smtClean="0"/>
              <a:t>‹Nr.›</a:t>
            </a:fld>
            <a:endParaRPr lang="de-CH"/>
          </a:p>
        </p:txBody>
      </p:sp>
    </p:spTree>
    <p:extLst>
      <p:ext uri="{BB962C8B-B14F-4D97-AF65-F5344CB8AC3E}">
        <p14:creationId xmlns:p14="http://schemas.microsoft.com/office/powerpoint/2010/main" val="1174143720"/>
      </p:ext>
    </p:extLst>
  </p:cSld>
  <p:clrMapOvr>
    <a:masterClrMapping/>
  </p:clrMapOvr>
  <mc:AlternateContent xmlns:mc="http://schemas.openxmlformats.org/markup-compatibility/2006" xmlns:p14="http://schemas.microsoft.com/office/powerpoint/2010/main">
    <mc:Choice Requires="p14">
      <p:transition p14:dur="350">
        <p:fad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5982AB0-3060-6342-AAA0-51BDE0772DC7}"/>
              </a:ext>
            </a:extLst>
          </p:cNvPr>
          <p:cNvSpPr>
            <a:spLocks noGrp="1"/>
          </p:cNvSpPr>
          <p:nvPr>
            <p:ph type="title"/>
          </p:nvPr>
        </p:nvSpPr>
        <p:spPr>
          <a:xfrm>
            <a:off x="576000" y="864000"/>
            <a:ext cx="10980000" cy="936000"/>
          </a:xfrm>
          <a:prstGeom prst="rect">
            <a:avLst/>
          </a:prstGeom>
        </p:spPr>
        <p:txBody>
          <a:bodyPr vert="horz" lIns="0" tIns="0" rIns="0" bIns="0" rtlCol="0" anchor="t" anchorCtr="0">
            <a:normAutofit/>
          </a:bodyPr>
          <a:lstStyle/>
          <a:p>
            <a:r>
              <a:rPr lang="de-DE" dirty="0"/>
              <a:t>Mastertitelformat bearbeiten </a:t>
            </a:r>
            <a:br>
              <a:rPr lang="de-DE" dirty="0"/>
            </a:br>
            <a:br>
              <a:rPr lang="de-DE" dirty="0"/>
            </a:br>
            <a:br>
              <a:rPr lang="de-DE" dirty="0"/>
            </a:br>
            <a:br>
              <a:rPr lang="de-DE" dirty="0"/>
            </a:br>
            <a:endParaRPr lang="en-CH" dirty="0"/>
          </a:p>
        </p:txBody>
      </p:sp>
      <p:sp>
        <p:nvSpPr>
          <p:cNvPr id="3" name="Text Placeholder 2">
            <a:extLst>
              <a:ext uri="{FF2B5EF4-FFF2-40B4-BE49-F238E27FC236}">
                <a16:creationId xmlns:a16="http://schemas.microsoft.com/office/drawing/2014/main" id="{FDA07658-80DA-214D-815C-C66566486AFD}"/>
              </a:ext>
            </a:extLst>
          </p:cNvPr>
          <p:cNvSpPr>
            <a:spLocks noGrp="1"/>
          </p:cNvSpPr>
          <p:nvPr>
            <p:ph type="body" idx="1"/>
          </p:nvPr>
        </p:nvSpPr>
        <p:spPr>
          <a:xfrm>
            <a:off x="576000" y="1800000"/>
            <a:ext cx="10980000" cy="3780000"/>
          </a:xfrm>
          <a:prstGeom prst="rect">
            <a:avLst/>
          </a:prstGeom>
        </p:spPr>
        <p:txBody>
          <a:bodyPr vert="horz" lIns="0" tIns="0" rIns="0" bIns="0" rtlCol="0">
            <a:normAutofit/>
          </a:bodyPr>
          <a:lstStyle/>
          <a:p>
            <a:pPr lvl="0"/>
            <a:r>
              <a:rPr lang="en-GB" dirty="0"/>
              <a:t>Click to edit Master text styles</a:t>
            </a:r>
          </a:p>
          <a:p>
            <a:pPr lvl="1"/>
            <a:r>
              <a:rPr lang="en-GB" dirty="0"/>
              <a:t>Second level</a:t>
            </a:r>
          </a:p>
          <a:p>
            <a:pPr lvl="2"/>
            <a:r>
              <a:rPr lang="en-GB" dirty="0"/>
              <a:t>Third level</a:t>
            </a:r>
          </a:p>
        </p:txBody>
      </p:sp>
      <p:sp>
        <p:nvSpPr>
          <p:cNvPr id="5" name="Footer Placeholder 4">
            <a:extLst>
              <a:ext uri="{FF2B5EF4-FFF2-40B4-BE49-F238E27FC236}">
                <a16:creationId xmlns:a16="http://schemas.microsoft.com/office/drawing/2014/main" id="{9156C27E-B769-2440-866A-0E85101DE4E3}"/>
              </a:ext>
            </a:extLst>
          </p:cNvPr>
          <p:cNvSpPr>
            <a:spLocks noGrp="1"/>
          </p:cNvSpPr>
          <p:nvPr>
            <p:ph type="ftr" sz="quarter" idx="3"/>
          </p:nvPr>
        </p:nvSpPr>
        <p:spPr>
          <a:xfrm>
            <a:off x="2205363" y="6296975"/>
            <a:ext cx="8573729" cy="360000"/>
          </a:xfrm>
          <a:prstGeom prst="rect">
            <a:avLst/>
          </a:prstGeom>
        </p:spPr>
        <p:txBody>
          <a:bodyPr vert="horz" lIns="0" tIns="0" rIns="0" bIns="0" rtlCol="0" anchor="b" anchorCtr="0"/>
          <a:lstStyle>
            <a:lvl1pPr algn="ctr">
              <a:defRPr sz="1200" b="1" cap="all" spc="60" baseline="0">
                <a:solidFill>
                  <a:schemeClr val="bg1"/>
                </a:solidFill>
              </a:defRPr>
            </a:lvl1pPr>
          </a:lstStyle>
          <a:p>
            <a:endParaRPr lang="de-CH"/>
          </a:p>
        </p:txBody>
      </p:sp>
      <p:sp>
        <p:nvSpPr>
          <p:cNvPr id="6" name="Date Placeholder 5">
            <a:extLst>
              <a:ext uri="{FF2B5EF4-FFF2-40B4-BE49-F238E27FC236}">
                <a16:creationId xmlns:a16="http://schemas.microsoft.com/office/drawing/2014/main" id="{3A95F878-A8C9-474F-861F-6690E2ADAB82}"/>
              </a:ext>
            </a:extLst>
          </p:cNvPr>
          <p:cNvSpPr>
            <a:spLocks noGrp="1"/>
          </p:cNvSpPr>
          <p:nvPr>
            <p:ph type="dt" sz="half" idx="2"/>
          </p:nvPr>
        </p:nvSpPr>
        <p:spPr>
          <a:xfrm>
            <a:off x="576000" y="6296975"/>
            <a:ext cx="1183974" cy="360000"/>
          </a:xfrm>
          <a:prstGeom prst="rect">
            <a:avLst/>
          </a:prstGeom>
        </p:spPr>
        <p:txBody>
          <a:bodyPr vert="horz" lIns="0" tIns="0" rIns="0" bIns="0" rtlCol="0" anchor="b" anchorCtr="0"/>
          <a:lstStyle>
            <a:lvl1pPr algn="l">
              <a:defRPr sz="1200" spc="60" baseline="0">
                <a:solidFill>
                  <a:schemeClr val="bg1"/>
                </a:solidFill>
              </a:defRPr>
            </a:lvl1pPr>
          </a:lstStyle>
          <a:p>
            <a:endParaRPr lang="de-CH"/>
          </a:p>
        </p:txBody>
      </p:sp>
      <p:sp>
        <p:nvSpPr>
          <p:cNvPr id="7" name="Slide Number Placeholder 6">
            <a:extLst>
              <a:ext uri="{FF2B5EF4-FFF2-40B4-BE49-F238E27FC236}">
                <a16:creationId xmlns:a16="http://schemas.microsoft.com/office/drawing/2014/main" id="{6C675469-7C49-AE4E-A87C-1AF8886879C4}"/>
              </a:ext>
            </a:extLst>
          </p:cNvPr>
          <p:cNvSpPr>
            <a:spLocks noGrp="1"/>
          </p:cNvSpPr>
          <p:nvPr>
            <p:ph type="sldNum" sz="quarter" idx="4"/>
          </p:nvPr>
        </p:nvSpPr>
        <p:spPr>
          <a:xfrm>
            <a:off x="11224481" y="6296975"/>
            <a:ext cx="331519" cy="360000"/>
          </a:xfrm>
          <a:prstGeom prst="rect">
            <a:avLst/>
          </a:prstGeom>
        </p:spPr>
        <p:txBody>
          <a:bodyPr vert="horz" lIns="0" tIns="0" rIns="0" bIns="0" rtlCol="0" anchor="b" anchorCtr="0"/>
          <a:lstStyle>
            <a:lvl1pPr algn="r">
              <a:defRPr sz="1200" b="1" spc="60" baseline="0">
                <a:solidFill>
                  <a:schemeClr val="bg1"/>
                </a:solidFill>
              </a:defRPr>
            </a:lvl1pPr>
          </a:lstStyle>
          <a:p>
            <a:fld id="{32CA92EE-FD40-458C-AD31-8F736C691440}" type="slidenum">
              <a:rPr lang="de-CH" smtClean="0"/>
              <a:t>‹Nr.›</a:t>
            </a:fld>
            <a:endParaRPr lang="de-CH"/>
          </a:p>
        </p:txBody>
      </p:sp>
    </p:spTree>
    <p:extLst>
      <p:ext uri="{BB962C8B-B14F-4D97-AF65-F5344CB8AC3E}">
        <p14:creationId xmlns:p14="http://schemas.microsoft.com/office/powerpoint/2010/main" val="300573830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mc:AlternateContent xmlns:mc="http://schemas.openxmlformats.org/markup-compatibility/2006" xmlns:p14="http://schemas.microsoft.com/office/powerpoint/2010/main">
    <mc:Choice Requires="p14">
      <p:transition p14:dur="350">
        <p:fade/>
      </p:transition>
    </mc:Choice>
    <mc:Fallback xmlns="">
      <p:transition>
        <p:fade/>
      </p:transition>
    </mc:Fallback>
  </mc:AlternateContent>
  <p:hf hdr="0" ftr="0" dt="0"/>
  <p:txStyles>
    <p:titleStyle>
      <a:lvl1pPr algn="l" defTabSz="914400" rtl="0" eaLnBrk="1" latinLnBrk="0" hangingPunct="1">
        <a:lnSpc>
          <a:spcPct val="90000"/>
        </a:lnSpc>
        <a:spcBef>
          <a:spcPct val="0"/>
        </a:spcBef>
        <a:buNone/>
        <a:defRPr sz="3200" b="1" i="0" kern="1200" cap="all" spc="100" baseline="0">
          <a:solidFill>
            <a:schemeClr val="tx2"/>
          </a:solidFill>
          <a:latin typeface="+mj-lt"/>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mn-cs"/>
        </a:defRPr>
      </a:lvl1pPr>
      <a:lvl2pPr marL="1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CH"/>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www.energy-charts.info/charts/power/chart.htm?l=de&amp;c=CH&amp;interval=month&amp;stacking=stacked_absolute_area&amp;month=07" TargetMode="External"/><Relationship Id="rId2" Type="http://schemas.openxmlformats.org/officeDocument/2006/relationships/notesSlide" Target="../notesSlides/notesSlide2.xml"/><Relationship Id="rId1" Type="http://schemas.openxmlformats.org/officeDocument/2006/relationships/slideLayout" Target="../slideLayouts/slideLayout4.xml"/><Relationship Id="rId5" Type="http://schemas.openxmlformats.org/officeDocument/2006/relationships/image" Target="../media/image7.png"/><Relationship Id="rId4" Type="http://schemas.openxmlformats.org/officeDocument/2006/relationships/hyperlink" Target="https://powerswitcher.axpo.com/"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hyperlink" Target="https://transparency.entsoe.eu/dashboard/show" TargetMode="External"/><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customXml" Target="../ink/ink1.xml"/><Relationship Id="rId1" Type="http://schemas.openxmlformats.org/officeDocument/2006/relationships/slideLayout" Target="../slideLayouts/slideLayout4.xml"/><Relationship Id="rId6" Type="http://schemas.openxmlformats.org/officeDocument/2006/relationships/image" Target="../media/image12.png"/><Relationship Id="rId5"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tertitel 1">
            <a:extLst>
              <a:ext uri="{FF2B5EF4-FFF2-40B4-BE49-F238E27FC236}">
                <a16:creationId xmlns:a16="http://schemas.microsoft.com/office/drawing/2014/main" id="{FF0A82EE-8FD3-B0E2-E6AE-7B97B09DA447}"/>
              </a:ext>
            </a:extLst>
          </p:cNvPr>
          <p:cNvSpPr>
            <a:spLocks noGrp="1"/>
          </p:cNvSpPr>
          <p:nvPr>
            <p:ph type="subTitle" idx="1"/>
          </p:nvPr>
        </p:nvSpPr>
        <p:spPr/>
        <p:txBody>
          <a:bodyPr/>
          <a:lstStyle/>
          <a:p>
            <a:r>
              <a:rPr lang="de-CH" dirty="0"/>
              <a:t>Mit Fokus auf die Kernkraftenergie</a:t>
            </a:r>
          </a:p>
        </p:txBody>
      </p:sp>
      <p:sp>
        <p:nvSpPr>
          <p:cNvPr id="3" name="Textplatzhalter 2">
            <a:extLst>
              <a:ext uri="{FF2B5EF4-FFF2-40B4-BE49-F238E27FC236}">
                <a16:creationId xmlns:a16="http://schemas.microsoft.com/office/drawing/2014/main" id="{0516E717-C12D-ED4B-06D0-5E30F9D7A7F7}"/>
              </a:ext>
            </a:extLst>
          </p:cNvPr>
          <p:cNvSpPr>
            <a:spLocks noGrp="1"/>
          </p:cNvSpPr>
          <p:nvPr>
            <p:ph type="body" sz="quarter" idx="10"/>
          </p:nvPr>
        </p:nvSpPr>
        <p:spPr/>
        <p:txBody>
          <a:bodyPr/>
          <a:lstStyle/>
          <a:p>
            <a:r>
              <a:rPr lang="de-DE" dirty="0"/>
              <a:t>Olten, 23.08.2022</a:t>
            </a:r>
            <a:endParaRPr lang="de-CH" dirty="0"/>
          </a:p>
        </p:txBody>
      </p:sp>
      <p:sp>
        <p:nvSpPr>
          <p:cNvPr id="4" name="Textplatzhalter 3">
            <a:extLst>
              <a:ext uri="{FF2B5EF4-FFF2-40B4-BE49-F238E27FC236}">
                <a16:creationId xmlns:a16="http://schemas.microsoft.com/office/drawing/2014/main" id="{9AFAE9D2-0599-CE59-E4DB-F6A01D0C3635}"/>
              </a:ext>
            </a:extLst>
          </p:cNvPr>
          <p:cNvSpPr>
            <a:spLocks noGrp="1"/>
          </p:cNvSpPr>
          <p:nvPr>
            <p:ph type="body" sz="quarter" idx="11"/>
          </p:nvPr>
        </p:nvSpPr>
        <p:spPr/>
        <p:txBody>
          <a:bodyPr/>
          <a:lstStyle/>
          <a:p>
            <a:r>
              <a:rPr lang="de-CH" dirty="0"/>
              <a:t>Yanis Schärer</a:t>
            </a:r>
          </a:p>
        </p:txBody>
      </p:sp>
      <p:sp>
        <p:nvSpPr>
          <p:cNvPr id="5" name="Titel 4">
            <a:extLst>
              <a:ext uri="{FF2B5EF4-FFF2-40B4-BE49-F238E27FC236}">
                <a16:creationId xmlns:a16="http://schemas.microsoft.com/office/drawing/2014/main" id="{EC93C2D1-975C-9FC8-CB93-68F71865FB8F}"/>
              </a:ext>
            </a:extLst>
          </p:cNvPr>
          <p:cNvSpPr>
            <a:spLocks noGrp="1"/>
          </p:cNvSpPr>
          <p:nvPr>
            <p:ph type="ctrTitle"/>
          </p:nvPr>
        </p:nvSpPr>
        <p:spPr/>
        <p:txBody>
          <a:bodyPr/>
          <a:lstStyle/>
          <a:p>
            <a:r>
              <a:rPr lang="de-CH" dirty="0"/>
              <a:t>Visualisierung der Schweizer Nettostromproduktion</a:t>
            </a:r>
          </a:p>
        </p:txBody>
      </p:sp>
    </p:spTree>
    <p:extLst>
      <p:ext uri="{BB962C8B-B14F-4D97-AF65-F5344CB8AC3E}">
        <p14:creationId xmlns:p14="http://schemas.microsoft.com/office/powerpoint/2010/main" val="562316179"/>
      </p:ext>
    </p:extLst>
  </p:cSld>
  <p:clrMapOvr>
    <a:masterClrMapping/>
  </p:clrMapOvr>
  <mc:AlternateContent xmlns:mc="http://schemas.openxmlformats.org/markup-compatibility/2006" xmlns:p14="http://schemas.microsoft.com/office/powerpoint/2010/main">
    <mc:Choice Requires="p14">
      <p:transition p14:dur="350">
        <p:fade/>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6335DC0-1A80-B6F6-3E9C-A4C181F98122}"/>
              </a:ext>
            </a:extLst>
          </p:cNvPr>
          <p:cNvSpPr>
            <a:spLocks noGrp="1"/>
          </p:cNvSpPr>
          <p:nvPr>
            <p:ph type="title"/>
          </p:nvPr>
        </p:nvSpPr>
        <p:spPr/>
        <p:txBody>
          <a:bodyPr/>
          <a:lstStyle/>
          <a:p>
            <a:r>
              <a:rPr lang="de-CH" dirty="0"/>
              <a:t>Beispiel – Monatliche Verteilung</a:t>
            </a:r>
          </a:p>
        </p:txBody>
      </p:sp>
      <p:sp>
        <p:nvSpPr>
          <p:cNvPr id="4" name="Foliennummernplatzhalter 3">
            <a:extLst>
              <a:ext uri="{FF2B5EF4-FFF2-40B4-BE49-F238E27FC236}">
                <a16:creationId xmlns:a16="http://schemas.microsoft.com/office/drawing/2014/main" id="{331CB954-5686-BD87-4710-95B88CCEF153}"/>
              </a:ext>
            </a:extLst>
          </p:cNvPr>
          <p:cNvSpPr>
            <a:spLocks noGrp="1"/>
          </p:cNvSpPr>
          <p:nvPr>
            <p:ph type="sldNum" sz="quarter" idx="4"/>
          </p:nvPr>
        </p:nvSpPr>
        <p:spPr/>
        <p:txBody>
          <a:bodyPr/>
          <a:lstStyle/>
          <a:p>
            <a:fld id="{32CA92EE-FD40-458C-AD31-8F736C691440}" type="slidenum">
              <a:rPr lang="de-CH" smtClean="0"/>
              <a:t>10</a:t>
            </a:fld>
            <a:endParaRPr lang="de-CH"/>
          </a:p>
        </p:txBody>
      </p:sp>
      <p:pic>
        <p:nvPicPr>
          <p:cNvPr id="8" name="Inhaltsplatzhalter 7">
            <a:extLst>
              <a:ext uri="{FF2B5EF4-FFF2-40B4-BE49-F238E27FC236}">
                <a16:creationId xmlns:a16="http://schemas.microsoft.com/office/drawing/2014/main" id="{52AEAFC9-285F-2FC1-390D-6AA8FAA4A90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95200" y="1262826"/>
            <a:ext cx="9201599" cy="4860000"/>
          </a:xfrm>
        </p:spPr>
      </p:pic>
    </p:spTree>
    <p:extLst>
      <p:ext uri="{BB962C8B-B14F-4D97-AF65-F5344CB8AC3E}">
        <p14:creationId xmlns:p14="http://schemas.microsoft.com/office/powerpoint/2010/main" val="2621826464"/>
      </p:ext>
    </p:extLst>
  </p:cSld>
  <p:clrMapOvr>
    <a:masterClrMapping/>
  </p:clrMapOvr>
  <mc:AlternateContent xmlns:mc="http://schemas.openxmlformats.org/markup-compatibility/2006" xmlns:p14="http://schemas.microsoft.com/office/powerpoint/2010/main">
    <mc:Choice Requires="p14">
      <p:transition p14:dur="350">
        <p:fade/>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06F4E3F-1E08-B600-7528-81BF9CF6FE8B}"/>
              </a:ext>
            </a:extLst>
          </p:cNvPr>
          <p:cNvSpPr>
            <a:spLocks noGrp="1"/>
          </p:cNvSpPr>
          <p:nvPr>
            <p:ph type="title"/>
          </p:nvPr>
        </p:nvSpPr>
        <p:spPr/>
        <p:txBody>
          <a:bodyPr/>
          <a:lstStyle/>
          <a:p>
            <a:r>
              <a:rPr lang="de-CH" dirty="0"/>
              <a:t>Beispiel – Jährliche Zeitreihe</a:t>
            </a:r>
          </a:p>
        </p:txBody>
      </p:sp>
      <p:sp>
        <p:nvSpPr>
          <p:cNvPr id="4" name="Foliennummernplatzhalter 3">
            <a:extLst>
              <a:ext uri="{FF2B5EF4-FFF2-40B4-BE49-F238E27FC236}">
                <a16:creationId xmlns:a16="http://schemas.microsoft.com/office/drawing/2014/main" id="{C7564980-F01E-9444-917A-1D965BEFD204}"/>
              </a:ext>
            </a:extLst>
          </p:cNvPr>
          <p:cNvSpPr>
            <a:spLocks noGrp="1"/>
          </p:cNvSpPr>
          <p:nvPr>
            <p:ph type="sldNum" sz="quarter" idx="4"/>
          </p:nvPr>
        </p:nvSpPr>
        <p:spPr/>
        <p:txBody>
          <a:bodyPr/>
          <a:lstStyle/>
          <a:p>
            <a:fld id="{32CA92EE-FD40-458C-AD31-8F736C691440}" type="slidenum">
              <a:rPr lang="de-CH" smtClean="0"/>
              <a:t>11</a:t>
            </a:fld>
            <a:endParaRPr lang="de-CH"/>
          </a:p>
        </p:txBody>
      </p:sp>
      <p:pic>
        <p:nvPicPr>
          <p:cNvPr id="6" name="Inhaltsplatzhalter 5">
            <a:extLst>
              <a:ext uri="{FF2B5EF4-FFF2-40B4-BE49-F238E27FC236}">
                <a16:creationId xmlns:a16="http://schemas.microsoft.com/office/drawing/2014/main" id="{6138E298-58A8-501B-098E-8D8FBA13BE7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23159" y="1262826"/>
            <a:ext cx="8545681" cy="4860000"/>
          </a:xfrm>
        </p:spPr>
      </p:pic>
    </p:spTree>
    <p:extLst>
      <p:ext uri="{BB962C8B-B14F-4D97-AF65-F5344CB8AC3E}">
        <p14:creationId xmlns:p14="http://schemas.microsoft.com/office/powerpoint/2010/main" val="3137851626"/>
      </p:ext>
    </p:extLst>
  </p:cSld>
  <p:clrMapOvr>
    <a:masterClrMapping/>
  </p:clrMapOvr>
  <mc:AlternateContent xmlns:mc="http://schemas.openxmlformats.org/markup-compatibility/2006" xmlns:p14="http://schemas.microsoft.com/office/powerpoint/2010/main">
    <mc:Choice Requires="p14">
      <p:transition p14:dur="350">
        <p:fade/>
      </p:transition>
    </mc:Choice>
    <mc:Fallback xmlns="">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061D4D7-576F-CFB6-9297-5BFA3A98D80B}"/>
              </a:ext>
            </a:extLst>
          </p:cNvPr>
          <p:cNvSpPr>
            <a:spLocks noGrp="1"/>
          </p:cNvSpPr>
          <p:nvPr>
            <p:ph type="title"/>
          </p:nvPr>
        </p:nvSpPr>
        <p:spPr/>
        <p:txBody>
          <a:bodyPr/>
          <a:lstStyle/>
          <a:p>
            <a:r>
              <a:rPr lang="de-CH" dirty="0"/>
              <a:t>Beispiel – Jährliche Verteilung</a:t>
            </a:r>
          </a:p>
        </p:txBody>
      </p:sp>
      <p:sp>
        <p:nvSpPr>
          <p:cNvPr id="4" name="Foliennummernplatzhalter 3">
            <a:extLst>
              <a:ext uri="{FF2B5EF4-FFF2-40B4-BE49-F238E27FC236}">
                <a16:creationId xmlns:a16="http://schemas.microsoft.com/office/drawing/2014/main" id="{3BB16104-EF54-A03A-FEFF-DB5B02502C8E}"/>
              </a:ext>
            </a:extLst>
          </p:cNvPr>
          <p:cNvSpPr>
            <a:spLocks noGrp="1"/>
          </p:cNvSpPr>
          <p:nvPr>
            <p:ph type="sldNum" sz="quarter" idx="4"/>
          </p:nvPr>
        </p:nvSpPr>
        <p:spPr/>
        <p:txBody>
          <a:bodyPr/>
          <a:lstStyle/>
          <a:p>
            <a:fld id="{32CA92EE-FD40-458C-AD31-8F736C691440}" type="slidenum">
              <a:rPr lang="de-CH" smtClean="0"/>
              <a:t>12</a:t>
            </a:fld>
            <a:endParaRPr lang="de-CH"/>
          </a:p>
        </p:txBody>
      </p:sp>
      <p:pic>
        <p:nvPicPr>
          <p:cNvPr id="8" name="Inhaltsplatzhalter 7">
            <a:extLst>
              <a:ext uri="{FF2B5EF4-FFF2-40B4-BE49-F238E27FC236}">
                <a16:creationId xmlns:a16="http://schemas.microsoft.com/office/drawing/2014/main" id="{ECECF738-9C85-BAE3-E4D8-D9D4D5AA1F4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95200" y="1262826"/>
            <a:ext cx="9201599" cy="4860000"/>
          </a:xfrm>
        </p:spPr>
      </p:pic>
    </p:spTree>
    <p:extLst>
      <p:ext uri="{BB962C8B-B14F-4D97-AF65-F5344CB8AC3E}">
        <p14:creationId xmlns:p14="http://schemas.microsoft.com/office/powerpoint/2010/main" val="2563962111"/>
      </p:ext>
    </p:extLst>
  </p:cSld>
  <p:clrMapOvr>
    <a:masterClrMapping/>
  </p:clrMapOvr>
  <mc:AlternateContent xmlns:mc="http://schemas.openxmlformats.org/markup-compatibility/2006" xmlns:p14="http://schemas.microsoft.com/office/powerpoint/2010/main">
    <mc:Choice Requires="p14">
      <p:transition p14:dur="350">
        <p:fade/>
      </p:transition>
    </mc:Choice>
    <mc:Fallback xmlns="">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345775F-D8FE-8512-17D2-3030A771A8DC}"/>
              </a:ext>
            </a:extLst>
          </p:cNvPr>
          <p:cNvSpPr>
            <a:spLocks noGrp="1"/>
          </p:cNvSpPr>
          <p:nvPr>
            <p:ph type="title"/>
          </p:nvPr>
        </p:nvSpPr>
        <p:spPr/>
        <p:txBody>
          <a:bodyPr/>
          <a:lstStyle/>
          <a:p>
            <a:r>
              <a:rPr lang="de-CH" dirty="0"/>
              <a:t>Aktueller Stand und Ausblick</a:t>
            </a:r>
          </a:p>
        </p:txBody>
      </p:sp>
      <p:sp>
        <p:nvSpPr>
          <p:cNvPr id="3" name="Inhaltsplatzhalter 2">
            <a:extLst>
              <a:ext uri="{FF2B5EF4-FFF2-40B4-BE49-F238E27FC236}">
                <a16:creationId xmlns:a16="http://schemas.microsoft.com/office/drawing/2014/main" id="{2C1E723E-9777-199D-E732-4AA4F6A20D23}"/>
              </a:ext>
            </a:extLst>
          </p:cNvPr>
          <p:cNvSpPr>
            <a:spLocks noGrp="1"/>
          </p:cNvSpPr>
          <p:nvPr>
            <p:ph idx="1"/>
          </p:nvPr>
        </p:nvSpPr>
        <p:spPr>
          <a:xfrm>
            <a:off x="576000" y="1800000"/>
            <a:ext cx="10980000" cy="4429350"/>
          </a:xfrm>
        </p:spPr>
        <p:txBody>
          <a:bodyPr>
            <a:normAutofit/>
          </a:bodyPr>
          <a:lstStyle/>
          <a:p>
            <a:r>
              <a:rPr lang="de-CH" b="1" dirty="0"/>
              <a:t>Aktueller Stand</a:t>
            </a:r>
          </a:p>
          <a:p>
            <a:pPr marL="342900" indent="-342900">
              <a:lnSpc>
                <a:spcPct val="100000"/>
              </a:lnSpc>
              <a:buFont typeface="Arial" panose="020B0604020202020204" pitchFamily="34" charset="0"/>
              <a:buChar char="•"/>
            </a:pPr>
            <a:r>
              <a:rPr lang="de-CH" dirty="0"/>
              <a:t>Die Grafiken sind neben Deutsch </a:t>
            </a:r>
            <a:r>
              <a:rPr lang="de-CH"/>
              <a:t>auch auf </a:t>
            </a:r>
            <a:r>
              <a:rPr lang="de-CH" dirty="0"/>
              <a:t>F</a:t>
            </a:r>
            <a:r>
              <a:rPr lang="de-CH"/>
              <a:t>ranzösisch und </a:t>
            </a:r>
            <a:r>
              <a:rPr lang="de-CH" dirty="0"/>
              <a:t>E</a:t>
            </a:r>
            <a:r>
              <a:rPr lang="de-CH"/>
              <a:t>nglisch </a:t>
            </a:r>
            <a:r>
              <a:rPr lang="de-CH" dirty="0"/>
              <a:t>verfügbar</a:t>
            </a:r>
          </a:p>
          <a:p>
            <a:r>
              <a:rPr lang="de-CH" b="1" dirty="0"/>
              <a:t>Ausblick</a:t>
            </a:r>
          </a:p>
          <a:p>
            <a:pPr marL="342900" indent="-342900">
              <a:lnSpc>
                <a:spcPct val="100000"/>
              </a:lnSpc>
              <a:buFont typeface="Arial" panose="020B0604020202020204" pitchFamily="34" charset="0"/>
              <a:buChar char="•"/>
            </a:pPr>
            <a:r>
              <a:rPr lang="de-CH" dirty="0"/>
              <a:t>Nächste Schritte: Einrichtung abschliessen, README.txt erstellen, automatisches Hochladen der Diagramme und CSV-Dateien auf swissnuclear.ch</a:t>
            </a:r>
          </a:p>
          <a:p>
            <a:pPr marL="342900" indent="-342900">
              <a:lnSpc>
                <a:spcPct val="100000"/>
              </a:lnSpc>
              <a:buFont typeface="Arial" panose="020B0604020202020204" pitchFamily="34" charset="0"/>
              <a:buChar char="•"/>
            </a:pPr>
            <a:r>
              <a:rPr lang="de-CH" dirty="0"/>
              <a:t>Weitere Möglichkeit: Hinzufügen der geplanten und erzwungenen Abschaltungen zu den blockscharfen Diagrammen</a:t>
            </a:r>
          </a:p>
        </p:txBody>
      </p:sp>
      <p:sp>
        <p:nvSpPr>
          <p:cNvPr id="4" name="Foliennummernplatzhalter 3">
            <a:extLst>
              <a:ext uri="{FF2B5EF4-FFF2-40B4-BE49-F238E27FC236}">
                <a16:creationId xmlns:a16="http://schemas.microsoft.com/office/drawing/2014/main" id="{F6CF56F2-9D1B-D6C2-AE26-4E14DF7E2B9B}"/>
              </a:ext>
            </a:extLst>
          </p:cNvPr>
          <p:cNvSpPr>
            <a:spLocks noGrp="1"/>
          </p:cNvSpPr>
          <p:nvPr>
            <p:ph type="sldNum" sz="quarter" idx="4"/>
          </p:nvPr>
        </p:nvSpPr>
        <p:spPr/>
        <p:txBody>
          <a:bodyPr/>
          <a:lstStyle/>
          <a:p>
            <a:fld id="{32CA92EE-FD40-458C-AD31-8F736C691440}" type="slidenum">
              <a:rPr lang="de-CH" smtClean="0"/>
              <a:t>13</a:t>
            </a:fld>
            <a:endParaRPr lang="de-CH"/>
          </a:p>
        </p:txBody>
      </p:sp>
    </p:spTree>
    <p:extLst>
      <p:ext uri="{BB962C8B-B14F-4D97-AF65-F5344CB8AC3E}">
        <p14:creationId xmlns:p14="http://schemas.microsoft.com/office/powerpoint/2010/main" val="333133840"/>
      </p:ext>
    </p:extLst>
  </p:cSld>
  <p:clrMapOvr>
    <a:masterClrMapping/>
  </p:clrMapOvr>
  <mc:AlternateContent xmlns:mc="http://schemas.openxmlformats.org/markup-compatibility/2006" xmlns:p14="http://schemas.microsoft.com/office/powerpoint/2010/main">
    <mc:Choice Requires="p14">
      <p:transition p14:dur="350">
        <p:fade/>
      </p:transition>
    </mc:Choice>
    <mc:Fallback xmlns="">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A976159-3C14-6BB6-9EED-5A95D18D6E87}"/>
              </a:ext>
            </a:extLst>
          </p:cNvPr>
          <p:cNvSpPr>
            <a:spLocks noGrp="1"/>
          </p:cNvSpPr>
          <p:nvPr>
            <p:ph type="title"/>
          </p:nvPr>
        </p:nvSpPr>
        <p:spPr/>
        <p:txBody>
          <a:bodyPr/>
          <a:lstStyle/>
          <a:p>
            <a:r>
              <a:rPr lang="de-CH" dirty="0"/>
              <a:t>Aktueller Stand und Ausblick</a:t>
            </a:r>
          </a:p>
        </p:txBody>
      </p:sp>
      <p:sp>
        <p:nvSpPr>
          <p:cNvPr id="4" name="Foliennummernplatzhalter 3">
            <a:extLst>
              <a:ext uri="{FF2B5EF4-FFF2-40B4-BE49-F238E27FC236}">
                <a16:creationId xmlns:a16="http://schemas.microsoft.com/office/drawing/2014/main" id="{B103CA7F-96D8-66B5-BC88-9B7E8ADA4E89}"/>
              </a:ext>
            </a:extLst>
          </p:cNvPr>
          <p:cNvSpPr>
            <a:spLocks noGrp="1"/>
          </p:cNvSpPr>
          <p:nvPr>
            <p:ph type="sldNum" sz="quarter" idx="4"/>
          </p:nvPr>
        </p:nvSpPr>
        <p:spPr/>
        <p:txBody>
          <a:bodyPr/>
          <a:lstStyle/>
          <a:p>
            <a:fld id="{32CA92EE-FD40-458C-AD31-8F736C691440}" type="slidenum">
              <a:rPr lang="de-CH" smtClean="0"/>
              <a:t>14</a:t>
            </a:fld>
            <a:endParaRPr lang="de-CH"/>
          </a:p>
        </p:txBody>
      </p:sp>
      <p:pic>
        <p:nvPicPr>
          <p:cNvPr id="13" name="Inhaltsplatzhalter 12">
            <a:extLst>
              <a:ext uri="{FF2B5EF4-FFF2-40B4-BE49-F238E27FC236}">
                <a16:creationId xmlns:a16="http://schemas.microsoft.com/office/drawing/2014/main" id="{25FB25C1-E3EB-5712-9C16-ED6150E6F54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23159" y="1262826"/>
            <a:ext cx="8545681" cy="4860000"/>
          </a:xfrm>
        </p:spPr>
      </p:pic>
    </p:spTree>
    <p:extLst>
      <p:ext uri="{BB962C8B-B14F-4D97-AF65-F5344CB8AC3E}">
        <p14:creationId xmlns:p14="http://schemas.microsoft.com/office/powerpoint/2010/main" val="1548941306"/>
      </p:ext>
    </p:extLst>
  </p:cSld>
  <p:clrMapOvr>
    <a:masterClrMapping/>
  </p:clrMapOvr>
  <mc:AlternateContent xmlns:mc="http://schemas.openxmlformats.org/markup-compatibility/2006" xmlns:p14="http://schemas.microsoft.com/office/powerpoint/2010/main">
    <mc:Choice Requires="p14">
      <p:transition p14:dur="350">
        <p:fade/>
      </p:transition>
    </mc:Choice>
    <mc:Fallback xmlns="">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25EC7DFE-D91D-9FC8-B8A3-2695F670C973}"/>
              </a:ext>
            </a:extLst>
          </p:cNvPr>
          <p:cNvSpPr>
            <a:spLocks noGrp="1"/>
          </p:cNvSpPr>
          <p:nvPr>
            <p:ph type="ctrTitle"/>
          </p:nvPr>
        </p:nvSpPr>
        <p:spPr/>
        <p:txBody>
          <a:bodyPr/>
          <a:lstStyle/>
          <a:p>
            <a:r>
              <a:rPr lang="de-CH" dirty="0"/>
              <a:t>Herzliche Dank für Ihre Aufmerksamkeit</a:t>
            </a:r>
          </a:p>
        </p:txBody>
      </p:sp>
      <p:sp>
        <p:nvSpPr>
          <p:cNvPr id="6" name="Untertitel 5">
            <a:extLst>
              <a:ext uri="{FF2B5EF4-FFF2-40B4-BE49-F238E27FC236}">
                <a16:creationId xmlns:a16="http://schemas.microsoft.com/office/drawing/2014/main" id="{D024CBFD-94EE-6D9E-0F63-86A93AECA276}"/>
              </a:ext>
            </a:extLst>
          </p:cNvPr>
          <p:cNvSpPr>
            <a:spLocks noGrp="1"/>
          </p:cNvSpPr>
          <p:nvPr>
            <p:ph type="subTitle" idx="1"/>
          </p:nvPr>
        </p:nvSpPr>
        <p:spPr/>
        <p:txBody>
          <a:bodyPr/>
          <a:lstStyle/>
          <a:p>
            <a:r>
              <a:rPr lang="de-DE" dirty="0"/>
              <a:t>Haben</a:t>
            </a:r>
            <a:r>
              <a:rPr lang="de-CH" dirty="0"/>
              <a:t> Sie Fragen?</a:t>
            </a:r>
          </a:p>
        </p:txBody>
      </p:sp>
      <p:sp>
        <p:nvSpPr>
          <p:cNvPr id="4" name="Foliennummernplatzhalter 3">
            <a:extLst>
              <a:ext uri="{FF2B5EF4-FFF2-40B4-BE49-F238E27FC236}">
                <a16:creationId xmlns:a16="http://schemas.microsoft.com/office/drawing/2014/main" id="{6A614B81-3388-B18F-9ADC-EA18880F9414}"/>
              </a:ext>
            </a:extLst>
          </p:cNvPr>
          <p:cNvSpPr>
            <a:spLocks noGrp="1"/>
          </p:cNvSpPr>
          <p:nvPr>
            <p:ph type="sldNum" sz="quarter" idx="4294967295"/>
          </p:nvPr>
        </p:nvSpPr>
        <p:spPr>
          <a:xfrm>
            <a:off x="11861800" y="6297613"/>
            <a:ext cx="330200" cy="358775"/>
          </a:xfrm>
        </p:spPr>
        <p:txBody>
          <a:bodyPr/>
          <a:lstStyle/>
          <a:p>
            <a:fld id="{32CA92EE-FD40-458C-AD31-8F736C691440}" type="slidenum">
              <a:rPr lang="de-CH" smtClean="0"/>
              <a:t>15</a:t>
            </a:fld>
            <a:endParaRPr lang="de-CH"/>
          </a:p>
        </p:txBody>
      </p:sp>
    </p:spTree>
    <p:extLst>
      <p:ext uri="{BB962C8B-B14F-4D97-AF65-F5344CB8AC3E}">
        <p14:creationId xmlns:p14="http://schemas.microsoft.com/office/powerpoint/2010/main" val="1423470208"/>
      </p:ext>
    </p:extLst>
  </p:cSld>
  <p:clrMapOvr>
    <a:masterClrMapping/>
  </p:clrMapOvr>
  <mc:AlternateContent xmlns:mc="http://schemas.openxmlformats.org/markup-compatibility/2006" xmlns:p14="http://schemas.microsoft.com/office/powerpoint/2010/main">
    <mc:Choice Requires="p14">
      <p:transition p14:dur="350">
        <p:fade/>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EAB51D0A-FE4C-4280-E452-541E0F261589}"/>
              </a:ext>
            </a:extLst>
          </p:cNvPr>
          <p:cNvSpPr>
            <a:spLocks noGrp="1"/>
          </p:cNvSpPr>
          <p:nvPr>
            <p:ph type="ctrTitle"/>
          </p:nvPr>
        </p:nvSpPr>
        <p:spPr/>
        <p:txBody>
          <a:bodyPr/>
          <a:lstStyle/>
          <a:p>
            <a:r>
              <a:rPr lang="de-CH" dirty="0"/>
              <a:t>Inhalt</a:t>
            </a:r>
          </a:p>
        </p:txBody>
      </p:sp>
      <p:sp>
        <p:nvSpPr>
          <p:cNvPr id="5" name="Inhaltsplatzhalter 4">
            <a:extLst>
              <a:ext uri="{FF2B5EF4-FFF2-40B4-BE49-F238E27FC236}">
                <a16:creationId xmlns:a16="http://schemas.microsoft.com/office/drawing/2014/main" id="{4A31366C-59C6-C56A-023A-FC3FFCE0F8EE}"/>
              </a:ext>
            </a:extLst>
          </p:cNvPr>
          <p:cNvSpPr>
            <a:spLocks noGrp="1"/>
          </p:cNvSpPr>
          <p:nvPr>
            <p:ph idx="1"/>
          </p:nvPr>
        </p:nvSpPr>
        <p:spPr/>
        <p:txBody>
          <a:bodyPr/>
          <a:lstStyle/>
          <a:p>
            <a:r>
              <a:rPr lang="de-CH" dirty="0"/>
              <a:t>Ziele</a:t>
            </a:r>
          </a:p>
          <a:p>
            <a:r>
              <a:rPr lang="de-CH" dirty="0"/>
              <a:t>Überlegungen und Vorgehensweise </a:t>
            </a:r>
          </a:p>
          <a:p>
            <a:r>
              <a:rPr lang="de-CH" dirty="0"/>
              <a:t>Datenquelle </a:t>
            </a:r>
          </a:p>
          <a:p>
            <a:r>
              <a:rPr lang="de-CH" dirty="0"/>
              <a:t>Workflow</a:t>
            </a:r>
          </a:p>
          <a:p>
            <a:r>
              <a:rPr lang="de-CH" dirty="0"/>
              <a:t>Ordnerstruktur</a:t>
            </a:r>
          </a:p>
          <a:p>
            <a:r>
              <a:rPr lang="de-CH" dirty="0"/>
              <a:t>Beispiele</a:t>
            </a:r>
          </a:p>
          <a:p>
            <a:r>
              <a:rPr lang="de-CH" dirty="0"/>
              <a:t>Aktueller Stand und Ausblick</a:t>
            </a:r>
          </a:p>
        </p:txBody>
      </p:sp>
    </p:spTree>
    <p:extLst>
      <p:ext uri="{BB962C8B-B14F-4D97-AF65-F5344CB8AC3E}">
        <p14:creationId xmlns:p14="http://schemas.microsoft.com/office/powerpoint/2010/main" val="1505190832"/>
      </p:ext>
    </p:extLst>
  </p:cSld>
  <p:clrMapOvr>
    <a:masterClrMapping/>
  </p:clrMapOvr>
  <mc:AlternateContent xmlns:mc="http://schemas.openxmlformats.org/markup-compatibility/2006" xmlns:p14="http://schemas.microsoft.com/office/powerpoint/2010/main">
    <mc:Choice Requires="p14">
      <p:transition p14:dur="350">
        <p:fade/>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994CA3F2-515E-8858-C476-DBA7FC3D454C}"/>
              </a:ext>
            </a:extLst>
          </p:cNvPr>
          <p:cNvSpPr>
            <a:spLocks noGrp="1"/>
          </p:cNvSpPr>
          <p:nvPr>
            <p:ph type="title"/>
          </p:nvPr>
        </p:nvSpPr>
        <p:spPr/>
        <p:txBody>
          <a:bodyPr/>
          <a:lstStyle/>
          <a:p>
            <a:r>
              <a:rPr lang="de-CH" dirty="0"/>
              <a:t>Ziele</a:t>
            </a:r>
          </a:p>
        </p:txBody>
      </p:sp>
      <p:sp>
        <p:nvSpPr>
          <p:cNvPr id="5" name="Inhaltsplatzhalter 4">
            <a:extLst>
              <a:ext uri="{FF2B5EF4-FFF2-40B4-BE49-F238E27FC236}">
                <a16:creationId xmlns:a16="http://schemas.microsoft.com/office/drawing/2014/main" id="{EF584300-39E7-1D8D-5769-F6F027EC874F}"/>
              </a:ext>
            </a:extLst>
          </p:cNvPr>
          <p:cNvSpPr>
            <a:spLocks noGrp="1"/>
          </p:cNvSpPr>
          <p:nvPr>
            <p:ph idx="1"/>
          </p:nvPr>
        </p:nvSpPr>
        <p:spPr>
          <a:xfrm>
            <a:off x="576000" y="1800000"/>
            <a:ext cx="11123310" cy="4140000"/>
          </a:xfrm>
        </p:spPr>
        <p:txBody>
          <a:bodyPr>
            <a:normAutofit/>
          </a:bodyPr>
          <a:lstStyle/>
          <a:p>
            <a:pPr marL="342900" indent="-342900">
              <a:lnSpc>
                <a:spcPct val="100000"/>
              </a:lnSpc>
              <a:buFont typeface="Arial" panose="020B0604020202020204" pitchFamily="34" charset="0"/>
              <a:buChar char="•"/>
            </a:pPr>
            <a:r>
              <a:rPr lang="de-CH" dirty="0"/>
              <a:t>Die Wichtigkeit der Kernkraft in der Schweizer Stromproduktion mit Hilfe von herunterladbaren Grafiken aufzeigen (zusätzlich zu Tabellenform)</a:t>
            </a:r>
          </a:p>
          <a:p>
            <a:pPr marL="342900" indent="-342900">
              <a:lnSpc>
                <a:spcPct val="100000"/>
              </a:lnSpc>
              <a:buFont typeface="Arial" panose="020B0604020202020204" pitchFamily="34" charset="0"/>
              <a:buChar char="•"/>
            </a:pPr>
            <a:r>
              <a:rPr lang="de-CH" dirty="0"/>
              <a:t>Blickfang auf der Startseite von swissnuclear.ch</a:t>
            </a:r>
          </a:p>
          <a:p>
            <a:pPr marL="342900" indent="-342900">
              <a:lnSpc>
                <a:spcPct val="100000"/>
              </a:lnSpc>
              <a:buFont typeface="Arial" panose="020B0604020202020204" pitchFamily="34" charset="0"/>
              <a:buChar char="•"/>
            </a:pPr>
            <a:r>
              <a:rPr lang="de-CH" dirty="0"/>
              <a:t>Vorlagen/Idee:</a:t>
            </a:r>
            <a:br>
              <a:rPr lang="de-CH" dirty="0"/>
            </a:br>
            <a:r>
              <a:rPr lang="de-CH" dirty="0">
                <a:hlinkClick r:id="rId3"/>
              </a:rPr>
              <a:t>Swiss-Energy Charts</a:t>
            </a:r>
            <a:r>
              <a:rPr lang="de-CH" dirty="0"/>
              <a:t>,</a:t>
            </a:r>
            <a:br>
              <a:rPr lang="de-CH" dirty="0"/>
            </a:br>
            <a:r>
              <a:rPr lang="de-CH" dirty="0">
                <a:hlinkClick r:id="rId4"/>
              </a:rPr>
              <a:t>Axpo Power Switcher</a:t>
            </a:r>
            <a:endParaRPr lang="de-CH" dirty="0"/>
          </a:p>
          <a:p>
            <a:pPr marL="342900" indent="-342900">
              <a:lnSpc>
                <a:spcPct val="100000"/>
              </a:lnSpc>
              <a:buFont typeface="Arial" panose="020B0604020202020204" pitchFamily="34" charset="0"/>
              <a:buChar char="•"/>
            </a:pPr>
            <a:endParaRPr lang="de-CH" dirty="0"/>
          </a:p>
          <a:p>
            <a:pPr marL="342900" indent="-342900">
              <a:lnSpc>
                <a:spcPct val="100000"/>
              </a:lnSpc>
              <a:buFont typeface="Arial" panose="020B0604020202020204" pitchFamily="34" charset="0"/>
              <a:buChar char="•"/>
            </a:pPr>
            <a:endParaRPr lang="de-CH" dirty="0"/>
          </a:p>
        </p:txBody>
      </p:sp>
      <p:pic>
        <p:nvPicPr>
          <p:cNvPr id="9" name="Grafik 8">
            <a:extLst>
              <a:ext uri="{FF2B5EF4-FFF2-40B4-BE49-F238E27FC236}">
                <a16:creationId xmlns:a16="http://schemas.microsoft.com/office/drawing/2014/main" id="{C1A32C30-2485-3A8C-0E28-548F7AF07274}"/>
              </a:ext>
            </a:extLst>
          </p:cNvPr>
          <p:cNvPicPr>
            <a:picLocks noChangeAspect="1"/>
          </p:cNvPicPr>
          <p:nvPr/>
        </p:nvPicPr>
        <p:blipFill>
          <a:blip r:embed="rId5"/>
          <a:stretch>
            <a:fillRect/>
          </a:stretch>
        </p:blipFill>
        <p:spPr>
          <a:xfrm>
            <a:off x="4244821" y="2943616"/>
            <a:ext cx="7141338" cy="3173081"/>
          </a:xfrm>
          <a:prstGeom prst="rect">
            <a:avLst/>
          </a:prstGeom>
        </p:spPr>
      </p:pic>
      <p:sp>
        <p:nvSpPr>
          <p:cNvPr id="10" name="Foliennummernplatzhalter 9">
            <a:extLst>
              <a:ext uri="{FF2B5EF4-FFF2-40B4-BE49-F238E27FC236}">
                <a16:creationId xmlns:a16="http://schemas.microsoft.com/office/drawing/2014/main" id="{0802AE07-C8EC-7460-B5E1-26494E8D36F5}"/>
              </a:ext>
            </a:extLst>
          </p:cNvPr>
          <p:cNvSpPr>
            <a:spLocks noGrp="1"/>
          </p:cNvSpPr>
          <p:nvPr>
            <p:ph type="sldNum" sz="quarter" idx="4"/>
          </p:nvPr>
        </p:nvSpPr>
        <p:spPr/>
        <p:txBody>
          <a:bodyPr/>
          <a:lstStyle/>
          <a:p>
            <a:fld id="{32CA92EE-FD40-458C-AD31-8F736C691440}" type="slidenum">
              <a:rPr lang="de-CH" smtClean="0"/>
              <a:t>3</a:t>
            </a:fld>
            <a:endParaRPr lang="de-CH"/>
          </a:p>
        </p:txBody>
      </p:sp>
    </p:spTree>
    <p:extLst>
      <p:ext uri="{BB962C8B-B14F-4D97-AF65-F5344CB8AC3E}">
        <p14:creationId xmlns:p14="http://schemas.microsoft.com/office/powerpoint/2010/main" val="2415837541"/>
      </p:ext>
    </p:extLst>
  </p:cSld>
  <p:clrMapOvr>
    <a:masterClrMapping/>
  </p:clrMapOvr>
  <mc:AlternateContent xmlns:mc="http://schemas.openxmlformats.org/markup-compatibility/2006" xmlns:p14="http://schemas.microsoft.com/office/powerpoint/2010/main">
    <mc:Choice Requires="p14">
      <p:transition p14:dur="3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994CA3F2-515E-8858-C476-DBA7FC3D454C}"/>
              </a:ext>
            </a:extLst>
          </p:cNvPr>
          <p:cNvSpPr>
            <a:spLocks noGrp="1"/>
          </p:cNvSpPr>
          <p:nvPr>
            <p:ph type="title"/>
          </p:nvPr>
        </p:nvSpPr>
        <p:spPr/>
        <p:txBody>
          <a:bodyPr/>
          <a:lstStyle/>
          <a:p>
            <a:r>
              <a:rPr lang="de-CH" dirty="0"/>
              <a:t>Überlegungen und Vorgehensweise</a:t>
            </a:r>
          </a:p>
        </p:txBody>
      </p:sp>
      <p:sp>
        <p:nvSpPr>
          <p:cNvPr id="5" name="Inhaltsplatzhalter 4">
            <a:extLst>
              <a:ext uri="{FF2B5EF4-FFF2-40B4-BE49-F238E27FC236}">
                <a16:creationId xmlns:a16="http://schemas.microsoft.com/office/drawing/2014/main" id="{EF584300-39E7-1D8D-5769-F6F027EC874F}"/>
              </a:ext>
            </a:extLst>
          </p:cNvPr>
          <p:cNvSpPr>
            <a:spLocks noGrp="1"/>
          </p:cNvSpPr>
          <p:nvPr>
            <p:ph idx="1"/>
          </p:nvPr>
        </p:nvSpPr>
        <p:spPr>
          <a:xfrm>
            <a:off x="576000" y="1661652"/>
            <a:ext cx="11123310" cy="4650904"/>
          </a:xfrm>
        </p:spPr>
        <p:txBody>
          <a:bodyPr>
            <a:normAutofit/>
          </a:bodyPr>
          <a:lstStyle/>
          <a:p>
            <a:pPr marL="342900" indent="-342900">
              <a:lnSpc>
                <a:spcPct val="100000"/>
              </a:lnSpc>
              <a:buFont typeface="Arial" panose="020B0604020202020204" pitchFamily="34" charset="0"/>
              <a:buChar char="•"/>
            </a:pPr>
            <a:r>
              <a:rPr lang="de-CH" b="1" dirty="0"/>
              <a:t>Herunterladen der Daten</a:t>
            </a:r>
          </a:p>
          <a:p>
            <a:pPr marL="1485900" lvl="2" indent="-342900">
              <a:lnSpc>
                <a:spcPct val="100000"/>
              </a:lnSpc>
            </a:pPr>
            <a:r>
              <a:rPr lang="de-CH" sz="2000" dirty="0"/>
              <a:t>Mehrere Möglichkeiten auf </a:t>
            </a:r>
            <a:r>
              <a:rPr lang="de-CH" sz="2000" dirty="0" err="1"/>
              <a:t>Entso-E</a:t>
            </a:r>
            <a:endParaRPr lang="de-CH" sz="2000" dirty="0"/>
          </a:p>
          <a:p>
            <a:pPr marL="1485900" lvl="2" indent="-342900">
              <a:lnSpc>
                <a:spcPct val="100000"/>
              </a:lnSpc>
            </a:pPr>
            <a:r>
              <a:rPr lang="de-CH" sz="2000" dirty="0"/>
              <a:t>Mit welchem Programm?</a:t>
            </a:r>
          </a:p>
          <a:p>
            <a:pPr marL="342900" indent="-342900">
              <a:lnSpc>
                <a:spcPct val="100000"/>
              </a:lnSpc>
              <a:buFont typeface="Arial" panose="020B0604020202020204" pitchFamily="34" charset="0"/>
              <a:buChar char="•"/>
            </a:pPr>
            <a:r>
              <a:rPr lang="de-CH" b="1" dirty="0"/>
              <a:t>Problem mit Wasserkraftdaten</a:t>
            </a:r>
          </a:p>
          <a:p>
            <a:pPr marL="1485900" lvl="2" indent="-342900">
              <a:lnSpc>
                <a:spcPct val="100000"/>
              </a:lnSpc>
            </a:pPr>
            <a:r>
              <a:rPr lang="de-CH" sz="2000" dirty="0"/>
              <a:t>Austausch mit </a:t>
            </a:r>
            <a:r>
              <a:rPr lang="de-CH" sz="2000" dirty="0" err="1"/>
              <a:t>Pronovo</a:t>
            </a:r>
            <a:r>
              <a:rPr lang="de-CH" sz="2000" dirty="0"/>
              <a:t>, Swissgrid und EEX</a:t>
            </a:r>
          </a:p>
          <a:p>
            <a:pPr marL="342900" indent="-342900">
              <a:lnSpc>
                <a:spcPct val="100000"/>
              </a:lnSpc>
              <a:buFont typeface="Arial" panose="020B0604020202020204" pitchFamily="34" charset="0"/>
              <a:buChar char="•"/>
            </a:pPr>
            <a:r>
              <a:rPr lang="de-CH" b="1" dirty="0"/>
              <a:t>Modularer Aufbau</a:t>
            </a:r>
          </a:p>
          <a:p>
            <a:pPr marL="1485900" lvl="2" indent="-342900">
              <a:lnSpc>
                <a:spcPct val="100000"/>
              </a:lnSpc>
            </a:pPr>
            <a:r>
              <a:rPr lang="de-CH" sz="2000" dirty="0"/>
              <a:t>Übersicht durch Hilfsprogramme</a:t>
            </a:r>
            <a:endParaRPr lang="de-CH" sz="2000" b="1" dirty="0"/>
          </a:p>
          <a:p>
            <a:pPr marL="342900" indent="-342900">
              <a:lnSpc>
                <a:spcPct val="100000"/>
              </a:lnSpc>
              <a:buFont typeface="Arial" panose="020B0604020202020204" pitchFamily="34" charset="0"/>
              <a:buChar char="•"/>
            </a:pPr>
            <a:r>
              <a:rPr lang="de-CH" b="1" dirty="0"/>
              <a:t>Automatisierung</a:t>
            </a:r>
          </a:p>
          <a:p>
            <a:pPr marL="1485900" lvl="2" indent="-342900">
              <a:lnSpc>
                <a:spcPct val="100000"/>
              </a:lnSpc>
            </a:pPr>
            <a:r>
              <a:rPr lang="de-CH" sz="2000" dirty="0"/>
              <a:t>Mit welchem Programm?</a:t>
            </a:r>
          </a:p>
          <a:p>
            <a:pPr marL="342900" indent="-342900">
              <a:lnSpc>
                <a:spcPct val="100000"/>
              </a:lnSpc>
              <a:buFont typeface="Arial" panose="020B0604020202020204" pitchFamily="34" charset="0"/>
              <a:buChar char="•"/>
            </a:pPr>
            <a:endParaRPr lang="de-CH" dirty="0"/>
          </a:p>
          <a:p>
            <a:pPr marL="342900" indent="-342900">
              <a:lnSpc>
                <a:spcPct val="100000"/>
              </a:lnSpc>
              <a:buFont typeface="Arial" panose="020B0604020202020204" pitchFamily="34" charset="0"/>
              <a:buChar char="•"/>
            </a:pPr>
            <a:endParaRPr lang="de-CH" dirty="0"/>
          </a:p>
          <a:p>
            <a:pPr marL="342900" indent="-342900">
              <a:lnSpc>
                <a:spcPct val="100000"/>
              </a:lnSpc>
              <a:buFont typeface="Arial" panose="020B0604020202020204" pitchFamily="34" charset="0"/>
              <a:buChar char="•"/>
            </a:pPr>
            <a:endParaRPr lang="de-CH" dirty="0"/>
          </a:p>
        </p:txBody>
      </p:sp>
      <p:sp>
        <p:nvSpPr>
          <p:cNvPr id="10" name="Foliennummernplatzhalter 9">
            <a:extLst>
              <a:ext uri="{FF2B5EF4-FFF2-40B4-BE49-F238E27FC236}">
                <a16:creationId xmlns:a16="http://schemas.microsoft.com/office/drawing/2014/main" id="{0802AE07-C8EC-7460-B5E1-26494E8D36F5}"/>
              </a:ext>
            </a:extLst>
          </p:cNvPr>
          <p:cNvSpPr>
            <a:spLocks noGrp="1"/>
          </p:cNvSpPr>
          <p:nvPr>
            <p:ph type="sldNum" sz="quarter" idx="4"/>
          </p:nvPr>
        </p:nvSpPr>
        <p:spPr/>
        <p:txBody>
          <a:bodyPr/>
          <a:lstStyle/>
          <a:p>
            <a:fld id="{32CA92EE-FD40-458C-AD31-8F736C691440}" type="slidenum">
              <a:rPr lang="de-CH" smtClean="0"/>
              <a:t>4</a:t>
            </a:fld>
            <a:endParaRPr lang="de-CH"/>
          </a:p>
        </p:txBody>
      </p:sp>
    </p:spTree>
    <p:extLst>
      <p:ext uri="{BB962C8B-B14F-4D97-AF65-F5344CB8AC3E}">
        <p14:creationId xmlns:p14="http://schemas.microsoft.com/office/powerpoint/2010/main" val="2980841617"/>
      </p:ext>
    </p:extLst>
  </p:cSld>
  <p:clrMapOvr>
    <a:masterClrMapping/>
  </p:clrMapOvr>
  <mc:AlternateContent xmlns:mc="http://schemas.openxmlformats.org/markup-compatibility/2006" xmlns:p14="http://schemas.microsoft.com/office/powerpoint/2010/main">
    <mc:Choice Requires="p14">
      <p:transition p14:dur="350">
        <p:fade/>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Wolke 5">
            <a:extLst>
              <a:ext uri="{FF2B5EF4-FFF2-40B4-BE49-F238E27FC236}">
                <a16:creationId xmlns:a16="http://schemas.microsoft.com/office/drawing/2014/main" id="{63E3F038-0EBA-B3D7-2694-9003D306CC04}"/>
              </a:ext>
            </a:extLst>
          </p:cNvPr>
          <p:cNvSpPr/>
          <p:nvPr/>
        </p:nvSpPr>
        <p:spPr>
          <a:xfrm>
            <a:off x="8582025" y="3798968"/>
            <a:ext cx="3124200" cy="1807928"/>
          </a:xfrm>
          <a:prstGeom prst="cloud">
            <a:avLst/>
          </a:prstGeom>
          <a:solidFill>
            <a:schemeClr val="tx2">
              <a:lumMod val="20000"/>
              <a:lumOff val="80000"/>
            </a:schemeClr>
          </a:solidFill>
          <a:ln w="9525" cap="flat" cmpd="sng" algn="ctr">
            <a:solidFill>
              <a:srgbClr val="0071C6"/>
            </a:solidFill>
            <a:prstDash val="solid"/>
            <a:round/>
            <a:headEnd type="none" w="med" len="med"/>
            <a:tailEnd type="none" w="med" len="med"/>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dk1"/>
          </a:fontRef>
        </p:style>
        <p:txBody>
          <a:bodyPr rtlCol="0" anchor="ctr"/>
          <a:lstStyle/>
          <a:p>
            <a:pPr algn="ctr"/>
            <a:r>
              <a:rPr lang="de-CH" b="1" dirty="0">
                <a:solidFill>
                  <a:srgbClr val="0071C6"/>
                </a:solidFill>
              </a:rPr>
              <a:t>Swissnuclear.ch</a:t>
            </a:r>
          </a:p>
        </p:txBody>
      </p:sp>
      <p:sp>
        <p:nvSpPr>
          <p:cNvPr id="21" name="Flussdiagramm: Prozess 20">
            <a:extLst>
              <a:ext uri="{FF2B5EF4-FFF2-40B4-BE49-F238E27FC236}">
                <a16:creationId xmlns:a16="http://schemas.microsoft.com/office/drawing/2014/main" id="{A7433C17-D92E-FB53-6BB1-1231A920A675}"/>
              </a:ext>
            </a:extLst>
          </p:cNvPr>
          <p:cNvSpPr/>
          <p:nvPr/>
        </p:nvSpPr>
        <p:spPr>
          <a:xfrm rot="16200000">
            <a:off x="4906948" y="4034209"/>
            <a:ext cx="2277185" cy="1358702"/>
          </a:xfrm>
          <a:prstGeom prst="flowChartProcess">
            <a:avLst/>
          </a:prstGeom>
          <a:solidFill>
            <a:schemeClr val="tx2">
              <a:lumMod val="20000"/>
              <a:lumOff val="80000"/>
            </a:schemeClr>
          </a:solidFill>
          <a:ln>
            <a:solidFill>
              <a:srgbClr val="0071C6"/>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b="1" dirty="0">
                <a:solidFill>
                  <a:srgbClr val="0071C6"/>
                </a:solidFill>
              </a:rPr>
              <a:t>Lokaler Speicher</a:t>
            </a:r>
          </a:p>
        </p:txBody>
      </p:sp>
      <p:sp>
        <p:nvSpPr>
          <p:cNvPr id="2" name="Titel 1">
            <a:extLst>
              <a:ext uri="{FF2B5EF4-FFF2-40B4-BE49-F238E27FC236}">
                <a16:creationId xmlns:a16="http://schemas.microsoft.com/office/drawing/2014/main" id="{B1A43FEB-37C6-9BA2-D5F3-252237FBDA50}"/>
              </a:ext>
            </a:extLst>
          </p:cNvPr>
          <p:cNvSpPr>
            <a:spLocks noGrp="1"/>
          </p:cNvSpPr>
          <p:nvPr>
            <p:ph type="title"/>
          </p:nvPr>
        </p:nvSpPr>
        <p:spPr/>
        <p:txBody>
          <a:bodyPr/>
          <a:lstStyle/>
          <a:p>
            <a:r>
              <a:rPr lang="de-CH" dirty="0" err="1"/>
              <a:t>DatenQuelle</a:t>
            </a:r>
            <a:endParaRPr lang="de-CH" dirty="0"/>
          </a:p>
        </p:txBody>
      </p:sp>
      <p:sp>
        <p:nvSpPr>
          <p:cNvPr id="3" name="Inhaltsplatzhalter 2">
            <a:extLst>
              <a:ext uri="{FF2B5EF4-FFF2-40B4-BE49-F238E27FC236}">
                <a16:creationId xmlns:a16="http://schemas.microsoft.com/office/drawing/2014/main" id="{DD24674E-5B44-37F5-4B6B-E2FE33B91B5D}"/>
              </a:ext>
            </a:extLst>
          </p:cNvPr>
          <p:cNvSpPr>
            <a:spLocks noGrp="1"/>
          </p:cNvSpPr>
          <p:nvPr>
            <p:ph idx="1"/>
          </p:nvPr>
        </p:nvSpPr>
        <p:spPr>
          <a:xfrm>
            <a:off x="576000" y="1694601"/>
            <a:ext cx="10980000" cy="977328"/>
          </a:xfrm>
        </p:spPr>
        <p:txBody>
          <a:bodyPr>
            <a:normAutofit/>
          </a:bodyPr>
          <a:lstStyle/>
          <a:p>
            <a:pPr>
              <a:lnSpc>
                <a:spcPct val="100000"/>
              </a:lnSpc>
            </a:pPr>
            <a:r>
              <a:rPr lang="de-CH" dirty="0"/>
              <a:t>Die </a:t>
            </a:r>
            <a:r>
              <a:rPr lang="de-CH" dirty="0" err="1">
                <a:hlinkClick r:id="rId3"/>
              </a:rPr>
              <a:t>Entso-E</a:t>
            </a:r>
            <a:r>
              <a:rPr lang="de-CH" dirty="0">
                <a:hlinkClick r:id="rId3"/>
              </a:rPr>
              <a:t> Transparency </a:t>
            </a:r>
            <a:r>
              <a:rPr lang="de-CH" dirty="0" err="1">
                <a:hlinkClick r:id="rId3"/>
              </a:rPr>
              <a:t>Platform</a:t>
            </a:r>
            <a:r>
              <a:rPr lang="de-CH" dirty="0"/>
              <a:t> bietet grosse Mengen an unterschiedlichen Daten in stündlicher Auflösung im CSV-Format an.</a:t>
            </a:r>
          </a:p>
          <a:p>
            <a:pPr>
              <a:lnSpc>
                <a:spcPct val="100000"/>
              </a:lnSpc>
            </a:pPr>
            <a:endParaRPr lang="de-CH" dirty="0"/>
          </a:p>
        </p:txBody>
      </p:sp>
      <p:sp>
        <p:nvSpPr>
          <p:cNvPr id="4" name="Foliennummernplatzhalter 3">
            <a:extLst>
              <a:ext uri="{FF2B5EF4-FFF2-40B4-BE49-F238E27FC236}">
                <a16:creationId xmlns:a16="http://schemas.microsoft.com/office/drawing/2014/main" id="{FACF902A-409D-E7F8-62CD-AF6977215461}"/>
              </a:ext>
            </a:extLst>
          </p:cNvPr>
          <p:cNvSpPr>
            <a:spLocks noGrp="1"/>
          </p:cNvSpPr>
          <p:nvPr>
            <p:ph type="sldNum" sz="quarter" idx="4"/>
          </p:nvPr>
        </p:nvSpPr>
        <p:spPr/>
        <p:txBody>
          <a:bodyPr/>
          <a:lstStyle/>
          <a:p>
            <a:fld id="{32CA92EE-FD40-458C-AD31-8F736C691440}" type="slidenum">
              <a:rPr lang="de-CH" smtClean="0"/>
              <a:t>5</a:t>
            </a:fld>
            <a:endParaRPr lang="de-CH"/>
          </a:p>
        </p:txBody>
      </p:sp>
      <p:sp>
        <p:nvSpPr>
          <p:cNvPr id="8" name="Wolke 7">
            <a:extLst>
              <a:ext uri="{FF2B5EF4-FFF2-40B4-BE49-F238E27FC236}">
                <a16:creationId xmlns:a16="http://schemas.microsoft.com/office/drawing/2014/main" id="{71B44E38-5B1E-7AFC-8E88-BD456F395556}"/>
              </a:ext>
            </a:extLst>
          </p:cNvPr>
          <p:cNvSpPr/>
          <p:nvPr/>
        </p:nvSpPr>
        <p:spPr>
          <a:xfrm>
            <a:off x="399207" y="3899793"/>
            <a:ext cx="2701845" cy="1683063"/>
          </a:xfrm>
          <a:prstGeom prst="cloud">
            <a:avLst/>
          </a:prstGeom>
          <a:solidFill>
            <a:schemeClr val="accent3">
              <a:lumMod val="40000"/>
              <a:lumOff val="60000"/>
            </a:schemeClr>
          </a:solidFill>
          <a:ln w="9525" cap="flat" cmpd="sng" algn="ctr">
            <a:solidFill>
              <a:srgbClr val="0071C6"/>
            </a:solidFill>
            <a:prstDash val="solid"/>
            <a:round/>
            <a:headEnd type="none" w="med" len="med"/>
            <a:tailEnd type="none" w="med" len="med"/>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dk1"/>
          </a:fontRef>
        </p:style>
        <p:txBody>
          <a:bodyPr rtlCol="0" anchor="ctr"/>
          <a:lstStyle/>
          <a:p>
            <a:pPr algn="ctr"/>
            <a:r>
              <a:rPr lang="de-CH" b="1" dirty="0">
                <a:solidFill>
                  <a:schemeClr val="accent3">
                    <a:lumMod val="75000"/>
                  </a:schemeClr>
                </a:solidFill>
              </a:rPr>
              <a:t>SFTP-Server</a:t>
            </a:r>
          </a:p>
        </p:txBody>
      </p:sp>
      <p:sp>
        <p:nvSpPr>
          <p:cNvPr id="18" name="Pfeil: 180-Grad 17">
            <a:extLst>
              <a:ext uri="{FF2B5EF4-FFF2-40B4-BE49-F238E27FC236}">
                <a16:creationId xmlns:a16="http://schemas.microsoft.com/office/drawing/2014/main" id="{3ADD1FF2-8E90-D104-B209-9E6B5ECD768A}"/>
              </a:ext>
            </a:extLst>
          </p:cNvPr>
          <p:cNvSpPr/>
          <p:nvPr/>
        </p:nvSpPr>
        <p:spPr>
          <a:xfrm rot="16200000" flipH="1">
            <a:off x="3436419" y="3256565"/>
            <a:ext cx="1228436" cy="2913993"/>
          </a:xfrm>
          <a:prstGeom prst="uturnArrow">
            <a:avLst>
              <a:gd name="adj1" fmla="val 29511"/>
              <a:gd name="adj2" fmla="val 25000"/>
              <a:gd name="adj3" fmla="val 25000"/>
              <a:gd name="adj4" fmla="val 43750"/>
              <a:gd name="adj5" fmla="val 100000"/>
            </a:avLst>
          </a:prstGeom>
          <a:gradFill>
            <a:gsLst>
              <a:gs pos="0">
                <a:schemeClr val="accent3">
                  <a:lumMod val="40000"/>
                  <a:lumOff val="60000"/>
                </a:schemeClr>
              </a:gs>
              <a:gs pos="32000">
                <a:schemeClr val="accent3">
                  <a:lumMod val="40000"/>
                  <a:lumOff val="60000"/>
                </a:schemeClr>
              </a:gs>
              <a:gs pos="75000">
                <a:schemeClr val="tx2">
                  <a:lumMod val="20000"/>
                  <a:lumOff val="80000"/>
                </a:schemeClr>
              </a:gs>
              <a:gs pos="100000">
                <a:schemeClr val="tx2">
                  <a:lumMod val="20000"/>
                  <a:lumOff val="80000"/>
                </a:schemeClr>
              </a:gs>
            </a:gsLst>
            <a:lin ang="5400000" scaled="1"/>
          </a:gradFill>
          <a:ln>
            <a:solidFill>
              <a:srgbClr val="0071C6"/>
            </a:solidFill>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solidFill>
                <a:schemeClr val="tx1"/>
              </a:solidFill>
            </a:endParaRPr>
          </a:p>
        </p:txBody>
      </p:sp>
      <p:sp>
        <p:nvSpPr>
          <p:cNvPr id="19" name="Textfeld 18">
            <a:extLst>
              <a:ext uri="{FF2B5EF4-FFF2-40B4-BE49-F238E27FC236}">
                <a16:creationId xmlns:a16="http://schemas.microsoft.com/office/drawing/2014/main" id="{AA2BBBFB-0956-220C-E06D-8711735439A8}"/>
              </a:ext>
            </a:extLst>
          </p:cNvPr>
          <p:cNvSpPr txBox="1"/>
          <p:nvPr/>
        </p:nvSpPr>
        <p:spPr>
          <a:xfrm>
            <a:off x="2773136" y="4093231"/>
            <a:ext cx="2913993" cy="369332"/>
          </a:xfrm>
          <a:prstGeom prst="rect">
            <a:avLst/>
          </a:prstGeom>
          <a:noFill/>
          <a:effectLst>
            <a:outerShdw blurRad="63500" sx="102000" sy="102000" algn="ctr" rotWithShape="0">
              <a:prstClr val="black">
                <a:alpha val="40000"/>
              </a:prstClr>
            </a:outerShdw>
          </a:effectLst>
        </p:spPr>
        <p:txBody>
          <a:bodyPr wrap="square" rtlCol="0">
            <a:spAutoFit/>
          </a:bodyPr>
          <a:lstStyle/>
          <a:p>
            <a:pPr algn="ctr"/>
            <a:r>
              <a:rPr lang="de-CH" dirty="0">
                <a:solidFill>
                  <a:srgbClr val="0071C6"/>
                </a:solidFill>
              </a:rPr>
              <a:t>Automatisierter Zugriff</a:t>
            </a:r>
          </a:p>
        </p:txBody>
      </p:sp>
      <p:sp>
        <p:nvSpPr>
          <p:cNvPr id="20" name="Textfeld 19">
            <a:extLst>
              <a:ext uri="{FF2B5EF4-FFF2-40B4-BE49-F238E27FC236}">
                <a16:creationId xmlns:a16="http://schemas.microsoft.com/office/drawing/2014/main" id="{2F2CC58D-44D7-D42B-F764-0B9636AFBF2F}"/>
              </a:ext>
            </a:extLst>
          </p:cNvPr>
          <p:cNvSpPr txBox="1"/>
          <p:nvPr/>
        </p:nvSpPr>
        <p:spPr>
          <a:xfrm>
            <a:off x="2631385" y="4855239"/>
            <a:ext cx="2913993" cy="369332"/>
          </a:xfrm>
          <a:prstGeom prst="rect">
            <a:avLst/>
          </a:prstGeom>
          <a:noFill/>
        </p:spPr>
        <p:txBody>
          <a:bodyPr wrap="square" rtlCol="0">
            <a:spAutoFit/>
          </a:bodyPr>
          <a:lstStyle/>
          <a:p>
            <a:pPr algn="ctr"/>
            <a:r>
              <a:rPr lang="de-CH" dirty="0">
                <a:solidFill>
                  <a:srgbClr val="0071C6"/>
                </a:solidFill>
              </a:rPr>
              <a:t>Download</a:t>
            </a:r>
          </a:p>
        </p:txBody>
      </p:sp>
      <p:pic>
        <p:nvPicPr>
          <p:cNvPr id="23" name="Grafik 22" descr="Ein Bild, das Text enthält.&#10;&#10;Automatisch generierte Beschreibung">
            <a:extLst>
              <a:ext uri="{FF2B5EF4-FFF2-40B4-BE49-F238E27FC236}">
                <a16:creationId xmlns:a16="http://schemas.microsoft.com/office/drawing/2014/main" id="{29BE035E-65B9-00B8-3664-9E7035C5175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31979" y="3276116"/>
            <a:ext cx="1528041" cy="245892"/>
          </a:xfrm>
          <a:prstGeom prst="rect">
            <a:avLst/>
          </a:prstGeom>
        </p:spPr>
      </p:pic>
      <p:pic>
        <p:nvPicPr>
          <p:cNvPr id="25" name="Grafik 24">
            <a:extLst>
              <a:ext uri="{FF2B5EF4-FFF2-40B4-BE49-F238E27FC236}">
                <a16:creationId xmlns:a16="http://schemas.microsoft.com/office/drawing/2014/main" id="{1307D25B-51FE-98A9-0A7C-693805AF3CD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94784" y="3498022"/>
            <a:ext cx="1735987" cy="601893"/>
          </a:xfrm>
          <a:prstGeom prst="rect">
            <a:avLst/>
          </a:prstGeom>
        </p:spPr>
      </p:pic>
      <p:sp>
        <p:nvSpPr>
          <p:cNvPr id="27" name="Inhaltsplatzhalter 2">
            <a:extLst>
              <a:ext uri="{FF2B5EF4-FFF2-40B4-BE49-F238E27FC236}">
                <a16:creationId xmlns:a16="http://schemas.microsoft.com/office/drawing/2014/main" id="{0C3B6CFB-B5A5-26CA-AEE8-E8C3F0AB5F4B}"/>
              </a:ext>
            </a:extLst>
          </p:cNvPr>
          <p:cNvSpPr txBox="1">
            <a:spLocks/>
          </p:cNvSpPr>
          <p:nvPr/>
        </p:nvSpPr>
        <p:spPr>
          <a:xfrm>
            <a:off x="576000" y="2453436"/>
            <a:ext cx="10980000" cy="789510"/>
          </a:xfrm>
          <a:prstGeom prst="rect">
            <a:avLst/>
          </a:prstGeom>
        </p:spPr>
        <p:txBody>
          <a:bodyPr vert="horz" lIns="0" tIns="0" rIns="0" bIns="0" rtlCol="0">
            <a:normAutofit/>
          </a:bodyPr>
          <a:lstStyle>
            <a:lvl1pPr marL="0" indent="0" algn="l" defTabSz="914400" rtl="0" eaLnBrk="1" latinLnBrk="0" hangingPunct="1">
              <a:lnSpc>
                <a:spcPts val="4020"/>
              </a:lnSpc>
              <a:spcBef>
                <a:spcPts val="1000"/>
              </a:spcBef>
              <a:buFont typeface="Arial" panose="020B0604020202020204" pitchFamily="34" charset="0"/>
              <a:buNone/>
              <a:defRPr sz="2000" kern="1200" spc="50" baseline="0">
                <a:solidFill>
                  <a:schemeClr val="tx1"/>
                </a:solidFill>
                <a:latin typeface="+mn-lt"/>
                <a:ea typeface="+mn-ea"/>
                <a:cs typeface="+mn-cs"/>
              </a:defRPr>
            </a:lvl1pPr>
            <a:lvl2pPr marL="1800" indent="-228600" algn="l" defTabSz="914400" rtl="0" eaLnBrk="1" latinLnBrk="0" hangingPunct="1">
              <a:lnSpc>
                <a:spcPts val="3020"/>
              </a:lnSpc>
              <a:spcBef>
                <a:spcPts val="500"/>
              </a:spcBef>
              <a:buFont typeface="Arial" panose="020B0604020202020204" pitchFamily="34" charset="0"/>
              <a:buChar char="•"/>
              <a:defRPr sz="2000" kern="1200" spc="5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600" kern="1200" spc="5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600" kern="1200" spc="5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600" kern="1200" spc="5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de-CH" b="1" dirty="0"/>
              <a:t>Beispiele:</a:t>
            </a:r>
            <a:r>
              <a:rPr lang="de-CH" dirty="0"/>
              <a:t> Produktion pro Technologie, Produktion pro Anlage, Physischer Fluss (Import/Export), Totale Last, Abschaltungen, ...</a:t>
            </a:r>
          </a:p>
          <a:p>
            <a:pPr>
              <a:lnSpc>
                <a:spcPct val="100000"/>
              </a:lnSpc>
            </a:pPr>
            <a:endParaRPr lang="de-CH" dirty="0"/>
          </a:p>
        </p:txBody>
      </p:sp>
      <p:sp>
        <p:nvSpPr>
          <p:cNvPr id="5" name="Pfeil: nach rechts 4">
            <a:extLst>
              <a:ext uri="{FF2B5EF4-FFF2-40B4-BE49-F238E27FC236}">
                <a16:creationId xmlns:a16="http://schemas.microsoft.com/office/drawing/2014/main" id="{737C6CC9-3526-5EC5-50C6-0AE5C16EDE5C}"/>
              </a:ext>
            </a:extLst>
          </p:cNvPr>
          <p:cNvSpPr/>
          <p:nvPr/>
        </p:nvSpPr>
        <p:spPr>
          <a:xfrm>
            <a:off x="6534857" y="4126195"/>
            <a:ext cx="2475827" cy="997395"/>
          </a:xfrm>
          <a:prstGeom prst="rightArrow">
            <a:avLst/>
          </a:prstGeom>
          <a:solidFill>
            <a:schemeClr val="tx2">
              <a:lumMod val="20000"/>
              <a:lumOff val="80000"/>
            </a:schemeClr>
          </a:solidFill>
          <a:ln>
            <a:solidFill>
              <a:srgbClr val="0071C6"/>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dirty="0">
                <a:solidFill>
                  <a:srgbClr val="0071C6"/>
                </a:solidFill>
              </a:rPr>
              <a:t>Lokale Datenverarbeitung </a:t>
            </a:r>
          </a:p>
        </p:txBody>
      </p:sp>
    </p:spTree>
    <p:extLst>
      <p:ext uri="{BB962C8B-B14F-4D97-AF65-F5344CB8AC3E}">
        <p14:creationId xmlns:p14="http://schemas.microsoft.com/office/powerpoint/2010/main" val="3910456427"/>
      </p:ext>
    </p:extLst>
  </p:cSld>
  <p:clrMapOvr>
    <a:masterClrMapping/>
  </p:clrMapOvr>
  <mc:AlternateContent xmlns:mc="http://schemas.openxmlformats.org/markup-compatibility/2006" xmlns:p14="http://schemas.microsoft.com/office/powerpoint/2010/main">
    <mc:Choice Requires="p14">
      <p:transition p14:dur="3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500"/>
                                        <p:tgtEl>
                                          <p:spTgt spid="21"/>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fade">
                                      <p:cBhvr>
                                        <p:cTn id="18" dur="500"/>
                                        <p:tgtEl>
                                          <p:spTgt spid="18"/>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500"/>
                                        <p:tgtEl>
                                          <p:spTgt spid="1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fade">
                                      <p:cBhvr>
                                        <p:cTn id="24" dur="500"/>
                                        <p:tgtEl>
                                          <p:spTgt spid="20"/>
                                        </p:tgtEl>
                                      </p:cBhvr>
                                    </p:animEffect>
                                  </p:childTnLst>
                                </p:cTn>
                              </p:par>
                              <p:par>
                                <p:cTn id="25" presetID="10" presetClass="entr" presetSubtype="0" fill="hold" nodeType="with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fade">
                                      <p:cBhvr>
                                        <p:cTn id="27" dur="500"/>
                                        <p:tgtEl>
                                          <p:spTgt spid="23"/>
                                        </p:tgtEl>
                                      </p:cBhvr>
                                    </p:animEffect>
                                  </p:childTnLst>
                                </p:cTn>
                              </p:par>
                              <p:par>
                                <p:cTn id="28" presetID="10" presetClass="entr" presetSubtype="0" fill="hold" nodeType="withEffect">
                                  <p:stCondLst>
                                    <p:cond delay="0"/>
                                  </p:stCondLst>
                                  <p:childTnLst>
                                    <p:set>
                                      <p:cBhvr>
                                        <p:cTn id="29" dur="1" fill="hold">
                                          <p:stCondLst>
                                            <p:cond delay="0"/>
                                          </p:stCondLst>
                                        </p:cTn>
                                        <p:tgtEl>
                                          <p:spTgt spid="25"/>
                                        </p:tgtEl>
                                        <p:attrNameLst>
                                          <p:attrName>style.visibility</p:attrName>
                                        </p:attrNameLst>
                                      </p:cBhvr>
                                      <p:to>
                                        <p:strVal val="visible"/>
                                      </p:to>
                                    </p:set>
                                    <p:animEffect transition="in" filter="fade">
                                      <p:cBhvr>
                                        <p:cTn id="30" dur="500"/>
                                        <p:tgtEl>
                                          <p:spTgt spid="25"/>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6"/>
                                        </p:tgtEl>
                                        <p:attrNameLst>
                                          <p:attrName>style.visibility</p:attrName>
                                        </p:attrNameLst>
                                      </p:cBhvr>
                                      <p:to>
                                        <p:strVal val="visible"/>
                                      </p:to>
                                    </p:set>
                                    <p:animEffect transition="in" filter="fade">
                                      <p:cBhvr>
                                        <p:cTn id="33" dur="500"/>
                                        <p:tgtEl>
                                          <p:spTgt spid="6"/>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5"/>
                                        </p:tgtEl>
                                        <p:attrNameLst>
                                          <p:attrName>style.visibility</p:attrName>
                                        </p:attrNameLst>
                                      </p:cBhvr>
                                      <p:to>
                                        <p:strVal val="visible"/>
                                      </p:to>
                                    </p:set>
                                    <p:animEffect transition="in" filter="fade">
                                      <p:cBhvr>
                                        <p:cTn id="3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1" grpId="0" animBg="1"/>
      <p:bldP spid="8" grpId="0" animBg="1"/>
      <p:bldP spid="18" grpId="0" animBg="1"/>
      <p:bldP spid="19" grpId="0"/>
      <p:bldP spid="20" grpId="0"/>
      <p:bldP spid="27" grpId="0"/>
      <p:bldP spid="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B272CEC-2238-5D58-D0C1-58BB52F0CF91}"/>
              </a:ext>
            </a:extLst>
          </p:cNvPr>
          <p:cNvSpPr>
            <a:spLocks noGrp="1"/>
          </p:cNvSpPr>
          <p:nvPr>
            <p:ph type="title"/>
          </p:nvPr>
        </p:nvSpPr>
        <p:spPr/>
        <p:txBody>
          <a:bodyPr/>
          <a:lstStyle/>
          <a:p>
            <a:r>
              <a:rPr lang="de-CH" dirty="0"/>
              <a:t>Workflow</a:t>
            </a:r>
          </a:p>
        </p:txBody>
      </p:sp>
      <p:sp>
        <p:nvSpPr>
          <p:cNvPr id="4" name="Foliennummernplatzhalter 3">
            <a:extLst>
              <a:ext uri="{FF2B5EF4-FFF2-40B4-BE49-F238E27FC236}">
                <a16:creationId xmlns:a16="http://schemas.microsoft.com/office/drawing/2014/main" id="{CC3CEB6C-3919-FBBF-14D4-C2DE26BA7AA7}"/>
              </a:ext>
            </a:extLst>
          </p:cNvPr>
          <p:cNvSpPr>
            <a:spLocks noGrp="1"/>
          </p:cNvSpPr>
          <p:nvPr>
            <p:ph type="sldNum" sz="quarter" idx="4"/>
          </p:nvPr>
        </p:nvSpPr>
        <p:spPr/>
        <p:txBody>
          <a:bodyPr/>
          <a:lstStyle/>
          <a:p>
            <a:fld id="{32CA92EE-FD40-458C-AD31-8F736C691440}" type="slidenum">
              <a:rPr lang="de-CH" smtClean="0"/>
              <a:t>6</a:t>
            </a:fld>
            <a:endParaRPr lang="de-CH"/>
          </a:p>
        </p:txBody>
      </p:sp>
      <p:sp>
        <p:nvSpPr>
          <p:cNvPr id="5" name="Rechteck 4">
            <a:extLst>
              <a:ext uri="{FF2B5EF4-FFF2-40B4-BE49-F238E27FC236}">
                <a16:creationId xmlns:a16="http://schemas.microsoft.com/office/drawing/2014/main" id="{91E7E2B5-6426-9F73-BA00-ACA0ED0F8ACE}"/>
              </a:ext>
            </a:extLst>
          </p:cNvPr>
          <p:cNvSpPr/>
          <p:nvPr/>
        </p:nvSpPr>
        <p:spPr>
          <a:xfrm>
            <a:off x="576000" y="1661652"/>
            <a:ext cx="10622306" cy="631261"/>
          </a:xfrm>
          <a:prstGeom prst="rect">
            <a:avLst/>
          </a:prstGeom>
          <a:solidFill>
            <a:schemeClr val="tx2">
              <a:lumMod val="20000"/>
              <a:lumOff val="80000"/>
            </a:schemeClr>
          </a:solidFill>
          <a:ln>
            <a:solidFill>
              <a:srgbClr val="0071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CH" b="1" dirty="0">
                <a:solidFill>
                  <a:srgbClr val="0071C6"/>
                </a:solidFill>
              </a:rPr>
              <a:t>Windows Aufgabenplanung: </a:t>
            </a:r>
            <a:r>
              <a:rPr lang="de-CH" dirty="0">
                <a:solidFill>
                  <a:srgbClr val="0071C6"/>
                </a:solidFill>
              </a:rPr>
              <a:t>Startet jeden Tag zu einer bestimmten Zeit die Python Scripts mit einer Batch-Datei.</a:t>
            </a:r>
          </a:p>
        </p:txBody>
      </p:sp>
      <p:sp>
        <p:nvSpPr>
          <p:cNvPr id="6" name="Rechteck 5">
            <a:extLst>
              <a:ext uri="{FF2B5EF4-FFF2-40B4-BE49-F238E27FC236}">
                <a16:creationId xmlns:a16="http://schemas.microsoft.com/office/drawing/2014/main" id="{81FAF663-CBDD-5F6E-2FB6-65D953575878}"/>
              </a:ext>
            </a:extLst>
          </p:cNvPr>
          <p:cNvSpPr/>
          <p:nvPr/>
        </p:nvSpPr>
        <p:spPr>
          <a:xfrm>
            <a:off x="933694" y="2493300"/>
            <a:ext cx="10264612" cy="1490875"/>
          </a:xfrm>
          <a:prstGeom prst="rect">
            <a:avLst/>
          </a:prstGeom>
          <a:solidFill>
            <a:schemeClr val="tx2">
              <a:lumMod val="20000"/>
              <a:lumOff val="80000"/>
            </a:schemeClr>
          </a:solidFill>
          <a:ln>
            <a:solidFill>
              <a:srgbClr val="0071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CH" b="1" dirty="0">
                <a:solidFill>
                  <a:srgbClr val="0071C6"/>
                </a:solidFill>
              </a:rPr>
              <a:t>Python </a:t>
            </a:r>
            <a:r>
              <a:rPr lang="de-CH" b="1" dirty="0" err="1">
                <a:solidFill>
                  <a:srgbClr val="0071C6"/>
                </a:solidFill>
              </a:rPr>
              <a:t>Script</a:t>
            </a:r>
            <a:r>
              <a:rPr lang="de-CH" b="1" dirty="0">
                <a:solidFill>
                  <a:srgbClr val="0071C6"/>
                </a:solidFill>
              </a:rPr>
              <a:t> 1:</a:t>
            </a:r>
          </a:p>
          <a:p>
            <a:pPr marL="285750" indent="-285750">
              <a:buFont typeface="Arial" panose="020B0604020202020204" pitchFamily="34" charset="0"/>
              <a:buChar char="•"/>
            </a:pPr>
            <a:r>
              <a:rPr lang="de-CH" dirty="0">
                <a:solidFill>
                  <a:srgbClr val="0071C6"/>
                </a:solidFill>
              </a:rPr>
              <a:t>Greift auf den SFTP-Server der Transparency </a:t>
            </a:r>
            <a:r>
              <a:rPr lang="de-CH" dirty="0" err="1">
                <a:solidFill>
                  <a:srgbClr val="0071C6"/>
                </a:solidFill>
              </a:rPr>
              <a:t>Platform</a:t>
            </a:r>
            <a:r>
              <a:rPr lang="de-CH" dirty="0">
                <a:solidFill>
                  <a:srgbClr val="0071C6"/>
                </a:solidFill>
              </a:rPr>
              <a:t> zu und lädt die nötigen Dateien herunter.</a:t>
            </a:r>
          </a:p>
          <a:p>
            <a:pPr marL="285750" indent="-285750">
              <a:buFont typeface="Arial" panose="020B0604020202020204" pitchFamily="34" charset="0"/>
              <a:buChar char="•"/>
            </a:pPr>
            <a:r>
              <a:rPr lang="de-CH" dirty="0">
                <a:solidFill>
                  <a:srgbClr val="0071C6"/>
                </a:solidFill>
              </a:rPr>
              <a:t>Extrahiert und sortiert die Daten und speichert sie in neuen monatlichen (bzw. jährlichen) Dateien ab.</a:t>
            </a:r>
          </a:p>
          <a:p>
            <a:pPr marL="285750" indent="-285750">
              <a:buFont typeface="Arial" panose="020B0604020202020204" pitchFamily="34" charset="0"/>
              <a:buChar char="•"/>
            </a:pPr>
            <a:r>
              <a:rPr lang="de-CH" dirty="0">
                <a:solidFill>
                  <a:srgbClr val="0071C6"/>
                </a:solidFill>
              </a:rPr>
              <a:t>Löscht die originalen Dateien (belegen sehr viel Speicherplatz).</a:t>
            </a:r>
          </a:p>
        </p:txBody>
      </p:sp>
      <p:sp>
        <p:nvSpPr>
          <p:cNvPr id="9" name="Rechteck 8">
            <a:extLst>
              <a:ext uri="{FF2B5EF4-FFF2-40B4-BE49-F238E27FC236}">
                <a16:creationId xmlns:a16="http://schemas.microsoft.com/office/drawing/2014/main" id="{573D62E5-E5D2-3FB2-3A9E-52C5ABA37F29}"/>
              </a:ext>
            </a:extLst>
          </p:cNvPr>
          <p:cNvSpPr/>
          <p:nvPr/>
        </p:nvSpPr>
        <p:spPr>
          <a:xfrm>
            <a:off x="933694" y="4184562"/>
            <a:ext cx="10264612" cy="1481151"/>
          </a:xfrm>
          <a:prstGeom prst="rect">
            <a:avLst/>
          </a:prstGeom>
          <a:solidFill>
            <a:schemeClr val="tx2">
              <a:lumMod val="20000"/>
              <a:lumOff val="80000"/>
            </a:schemeClr>
          </a:solidFill>
          <a:ln>
            <a:solidFill>
              <a:srgbClr val="0071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CH" b="1" dirty="0">
                <a:solidFill>
                  <a:srgbClr val="0071C6"/>
                </a:solidFill>
              </a:rPr>
              <a:t>Python </a:t>
            </a:r>
            <a:r>
              <a:rPr lang="de-CH" b="1" dirty="0" err="1">
                <a:solidFill>
                  <a:srgbClr val="0071C6"/>
                </a:solidFill>
              </a:rPr>
              <a:t>Script</a:t>
            </a:r>
            <a:r>
              <a:rPr lang="de-CH" b="1" dirty="0">
                <a:solidFill>
                  <a:srgbClr val="0071C6"/>
                </a:solidFill>
              </a:rPr>
              <a:t> 2:</a:t>
            </a:r>
          </a:p>
          <a:p>
            <a:pPr marL="285750" indent="-285750">
              <a:buFont typeface="Arial" panose="020B0604020202020204" pitchFamily="34" charset="0"/>
              <a:buChar char="•"/>
            </a:pPr>
            <a:r>
              <a:rPr lang="de-CH" dirty="0">
                <a:solidFill>
                  <a:srgbClr val="0071C6"/>
                </a:solidFill>
              </a:rPr>
              <a:t>Erstellt </a:t>
            </a:r>
            <a:r>
              <a:rPr lang="de-CH" i="1" dirty="0">
                <a:solidFill>
                  <a:srgbClr val="0071C6"/>
                </a:solidFill>
              </a:rPr>
              <a:t>täglich</a:t>
            </a:r>
            <a:r>
              <a:rPr lang="de-CH" dirty="0">
                <a:solidFill>
                  <a:srgbClr val="0071C6"/>
                </a:solidFill>
              </a:rPr>
              <a:t> eine grafische Übersicht der letzten 30 Tage und eine Datei mit den verwendeten Daten (mit einem Tag Verzögerung).</a:t>
            </a:r>
          </a:p>
          <a:p>
            <a:pPr marL="285750" indent="-285750">
              <a:buFont typeface="Arial" panose="020B0604020202020204" pitchFamily="34" charset="0"/>
              <a:buChar char="•"/>
            </a:pPr>
            <a:r>
              <a:rPr lang="de-CH" dirty="0">
                <a:solidFill>
                  <a:srgbClr val="0071C6"/>
                </a:solidFill>
              </a:rPr>
              <a:t>Erstellt </a:t>
            </a:r>
            <a:r>
              <a:rPr lang="de-CH" i="1" dirty="0">
                <a:solidFill>
                  <a:srgbClr val="0071C6"/>
                </a:solidFill>
              </a:rPr>
              <a:t>monatlich </a:t>
            </a:r>
            <a:r>
              <a:rPr lang="de-CH" dirty="0">
                <a:solidFill>
                  <a:srgbClr val="0071C6"/>
                </a:solidFill>
              </a:rPr>
              <a:t>(jeweils am 6.) eine blockscharfe Übersicht des letzten Monats</a:t>
            </a:r>
          </a:p>
          <a:p>
            <a:pPr marL="285750" indent="-285750">
              <a:buFont typeface="Arial" panose="020B0604020202020204" pitchFamily="34" charset="0"/>
              <a:buChar char="•"/>
            </a:pPr>
            <a:r>
              <a:rPr lang="de-CH" dirty="0">
                <a:solidFill>
                  <a:srgbClr val="0071C6"/>
                </a:solidFill>
              </a:rPr>
              <a:t>Erstellt </a:t>
            </a:r>
            <a:r>
              <a:rPr lang="de-CH" i="1" dirty="0">
                <a:solidFill>
                  <a:srgbClr val="0071C6"/>
                </a:solidFill>
              </a:rPr>
              <a:t>jährlich </a:t>
            </a:r>
            <a:r>
              <a:rPr lang="de-CH" dirty="0">
                <a:solidFill>
                  <a:srgbClr val="0071C6"/>
                </a:solidFill>
              </a:rPr>
              <a:t>(am 6. Jan.) eine blockscharfe Übersicht des letzten Jahres.</a:t>
            </a:r>
          </a:p>
        </p:txBody>
      </p:sp>
      <p:sp>
        <p:nvSpPr>
          <p:cNvPr id="15" name="Pfeil: nach oben gebogen 14">
            <a:extLst>
              <a:ext uri="{FF2B5EF4-FFF2-40B4-BE49-F238E27FC236}">
                <a16:creationId xmlns:a16="http://schemas.microsoft.com/office/drawing/2014/main" id="{D0C4F2B3-58AD-D3C7-64BB-39F3E405EBED}"/>
              </a:ext>
            </a:extLst>
          </p:cNvPr>
          <p:cNvSpPr/>
          <p:nvPr/>
        </p:nvSpPr>
        <p:spPr>
          <a:xfrm rot="5400000">
            <a:off x="561615" y="2382588"/>
            <a:ext cx="461751" cy="282406"/>
          </a:xfrm>
          <a:prstGeom prst="bentUpArrow">
            <a:avLst/>
          </a:prstGeom>
          <a:solidFill>
            <a:srgbClr val="0071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6" name="Pfeil: nach oben gebogen 15">
            <a:extLst>
              <a:ext uri="{FF2B5EF4-FFF2-40B4-BE49-F238E27FC236}">
                <a16:creationId xmlns:a16="http://schemas.microsoft.com/office/drawing/2014/main" id="{A22C2E66-EB65-15DF-847F-A26BE26FDD47}"/>
              </a:ext>
            </a:extLst>
          </p:cNvPr>
          <p:cNvSpPr/>
          <p:nvPr/>
        </p:nvSpPr>
        <p:spPr>
          <a:xfrm rot="5400000">
            <a:off x="-77593" y="3424755"/>
            <a:ext cx="1740168" cy="282406"/>
          </a:xfrm>
          <a:prstGeom prst="bentUpArrow">
            <a:avLst/>
          </a:prstGeom>
          <a:solidFill>
            <a:srgbClr val="0071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Tree>
    <p:extLst>
      <p:ext uri="{BB962C8B-B14F-4D97-AF65-F5344CB8AC3E}">
        <p14:creationId xmlns:p14="http://schemas.microsoft.com/office/powerpoint/2010/main" val="424638265"/>
      </p:ext>
    </p:extLst>
  </p:cSld>
  <p:clrMapOvr>
    <a:masterClrMapping/>
  </p:clrMapOvr>
  <mc:AlternateContent xmlns:mc="http://schemas.openxmlformats.org/markup-compatibility/2006" xmlns:p14="http://schemas.microsoft.com/office/powerpoint/2010/main">
    <mc:Choice Requires="p14">
      <p:transition p14:dur="3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25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wipe(up)">
                                      <p:cBhvr>
                                        <p:cTn id="10" dur="25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wipe(up)">
                                      <p:cBhvr>
                                        <p:cTn id="15" dur="250"/>
                                        <p:tgtEl>
                                          <p:spTgt spid="16"/>
                                        </p:tgtEl>
                                      </p:cBhvr>
                                    </p:animEffect>
                                  </p:childTnLst>
                                </p:cTn>
                              </p:par>
                              <p:par>
                                <p:cTn id="16" presetID="22" presetClass="entr" presetSubtype="8" fill="hold" grpId="0" nodeType="withEffect">
                                  <p:stCondLst>
                                    <p:cond delay="250"/>
                                  </p:stCondLst>
                                  <p:childTnLst>
                                    <p:set>
                                      <p:cBhvr>
                                        <p:cTn id="17" dur="1" fill="hold">
                                          <p:stCondLst>
                                            <p:cond delay="0"/>
                                          </p:stCondLst>
                                        </p:cTn>
                                        <p:tgtEl>
                                          <p:spTgt spid="9"/>
                                        </p:tgtEl>
                                        <p:attrNameLst>
                                          <p:attrName>style.visibility</p:attrName>
                                        </p:attrNameLst>
                                      </p:cBhvr>
                                      <p:to>
                                        <p:strVal val="visible"/>
                                      </p:to>
                                    </p:set>
                                    <p:animEffect transition="in" filter="wipe(left)">
                                      <p:cBhvr>
                                        <p:cTn id="1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P spid="15" grpId="0" animBg="1"/>
      <p:bldP spid="1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ACEC522-0D75-2235-AF2F-4B05CA0B7325}"/>
              </a:ext>
            </a:extLst>
          </p:cNvPr>
          <p:cNvSpPr>
            <a:spLocks noGrp="1"/>
          </p:cNvSpPr>
          <p:nvPr>
            <p:ph type="title"/>
          </p:nvPr>
        </p:nvSpPr>
        <p:spPr/>
        <p:txBody>
          <a:bodyPr/>
          <a:lstStyle/>
          <a:p>
            <a:r>
              <a:rPr lang="de-CH" dirty="0"/>
              <a:t>Ordnerstruktur</a:t>
            </a:r>
          </a:p>
        </p:txBody>
      </p:sp>
      <p:sp>
        <p:nvSpPr>
          <p:cNvPr id="4" name="Foliennummernplatzhalter 3">
            <a:extLst>
              <a:ext uri="{FF2B5EF4-FFF2-40B4-BE49-F238E27FC236}">
                <a16:creationId xmlns:a16="http://schemas.microsoft.com/office/drawing/2014/main" id="{6F65EC79-7C35-37BC-2CB7-AB019D3F0280}"/>
              </a:ext>
            </a:extLst>
          </p:cNvPr>
          <p:cNvSpPr>
            <a:spLocks noGrp="1"/>
          </p:cNvSpPr>
          <p:nvPr>
            <p:ph type="sldNum" sz="quarter" idx="4"/>
          </p:nvPr>
        </p:nvSpPr>
        <p:spPr/>
        <p:txBody>
          <a:bodyPr/>
          <a:lstStyle/>
          <a:p>
            <a:fld id="{32CA92EE-FD40-458C-AD31-8F736C691440}" type="slidenum">
              <a:rPr lang="de-CH" smtClean="0"/>
              <a:t>7</a:t>
            </a:fld>
            <a:endParaRPr lang="de-CH"/>
          </a:p>
        </p:txBody>
      </p:sp>
      <p:sp>
        <p:nvSpPr>
          <p:cNvPr id="5" name="Rechteck 4">
            <a:extLst>
              <a:ext uri="{FF2B5EF4-FFF2-40B4-BE49-F238E27FC236}">
                <a16:creationId xmlns:a16="http://schemas.microsoft.com/office/drawing/2014/main" id="{ED27AD00-BD32-64A4-C50D-289FB84F1CF6}"/>
              </a:ext>
            </a:extLst>
          </p:cNvPr>
          <p:cNvSpPr/>
          <p:nvPr/>
        </p:nvSpPr>
        <p:spPr>
          <a:xfrm>
            <a:off x="576000" y="1661652"/>
            <a:ext cx="8299774" cy="526093"/>
          </a:xfrm>
          <a:prstGeom prst="rect">
            <a:avLst/>
          </a:prstGeom>
          <a:solidFill>
            <a:schemeClr val="tx2">
              <a:lumMod val="20000"/>
              <a:lumOff val="80000"/>
            </a:schemeClr>
          </a:solidFill>
          <a:ln>
            <a:solidFill>
              <a:srgbClr val="0071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1800" b="1" dirty="0">
                <a:solidFill>
                  <a:srgbClr val="0071C6"/>
                </a:solidFill>
                <a:effectLst/>
              </a:rPr>
              <a:t>H:\KKW Unterstützung\Kernanlagen (CH)\Produktionsdaten </a:t>
            </a:r>
            <a:r>
              <a:rPr lang="de-CH" sz="1800" b="1" dirty="0" err="1">
                <a:solidFill>
                  <a:srgbClr val="0071C6"/>
                </a:solidFill>
                <a:effectLst/>
              </a:rPr>
              <a:t>Entso-E</a:t>
            </a:r>
            <a:r>
              <a:rPr lang="de-CH" sz="1800" b="1" dirty="0">
                <a:solidFill>
                  <a:srgbClr val="0071C6"/>
                </a:solidFill>
                <a:effectLst/>
              </a:rPr>
              <a:t> CH</a:t>
            </a:r>
            <a:endParaRPr lang="de-CH" b="1" dirty="0">
              <a:solidFill>
                <a:srgbClr val="0071C6"/>
              </a:solidFill>
            </a:endParaRPr>
          </a:p>
        </p:txBody>
      </p:sp>
      <p:sp>
        <p:nvSpPr>
          <p:cNvPr id="6" name="Pfeil: nach oben gebogen 5">
            <a:extLst>
              <a:ext uri="{FF2B5EF4-FFF2-40B4-BE49-F238E27FC236}">
                <a16:creationId xmlns:a16="http://schemas.microsoft.com/office/drawing/2014/main" id="{DFC93174-E20F-29F6-207B-45F96794880D}"/>
              </a:ext>
            </a:extLst>
          </p:cNvPr>
          <p:cNvSpPr/>
          <p:nvPr/>
        </p:nvSpPr>
        <p:spPr>
          <a:xfrm rot="5400000">
            <a:off x="708948" y="2242886"/>
            <a:ext cx="380093" cy="269814"/>
          </a:xfrm>
          <a:prstGeom prst="bentUpArrow">
            <a:avLst/>
          </a:prstGeom>
          <a:solidFill>
            <a:srgbClr val="0071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7" name="Pfeil: nach oben gebogen 6">
            <a:extLst>
              <a:ext uri="{FF2B5EF4-FFF2-40B4-BE49-F238E27FC236}">
                <a16:creationId xmlns:a16="http://schemas.microsoft.com/office/drawing/2014/main" id="{620AB1C1-2EFE-E934-749C-01E92CB501CB}"/>
              </a:ext>
            </a:extLst>
          </p:cNvPr>
          <p:cNvSpPr/>
          <p:nvPr/>
        </p:nvSpPr>
        <p:spPr>
          <a:xfrm rot="5400000">
            <a:off x="558370" y="2665022"/>
            <a:ext cx="681247" cy="269815"/>
          </a:xfrm>
          <a:prstGeom prst="bentUpArrow">
            <a:avLst/>
          </a:prstGeom>
          <a:solidFill>
            <a:srgbClr val="0071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0" name="Rechteck 9">
            <a:extLst>
              <a:ext uri="{FF2B5EF4-FFF2-40B4-BE49-F238E27FC236}">
                <a16:creationId xmlns:a16="http://schemas.microsoft.com/office/drawing/2014/main" id="{7730BC28-768F-838E-3B3A-61C903F01A6D}"/>
              </a:ext>
            </a:extLst>
          </p:cNvPr>
          <p:cNvSpPr/>
          <p:nvPr/>
        </p:nvSpPr>
        <p:spPr>
          <a:xfrm>
            <a:off x="1094099" y="2287025"/>
            <a:ext cx="3899006" cy="344557"/>
          </a:xfrm>
          <a:prstGeom prst="rect">
            <a:avLst/>
          </a:prstGeom>
          <a:solidFill>
            <a:schemeClr val="tx2">
              <a:lumMod val="20000"/>
              <a:lumOff val="80000"/>
            </a:schemeClr>
          </a:solidFill>
          <a:ln>
            <a:solidFill>
              <a:srgbClr val="0071C6"/>
            </a:solidFill>
          </a:ln>
        </p:spPr>
        <p:style>
          <a:lnRef idx="2">
            <a:schemeClr val="dk1"/>
          </a:lnRef>
          <a:fillRef idx="1">
            <a:schemeClr val="lt1"/>
          </a:fillRef>
          <a:effectRef idx="0">
            <a:schemeClr val="dk1"/>
          </a:effectRef>
          <a:fontRef idx="minor">
            <a:schemeClr val="dk1"/>
          </a:fontRef>
        </p:style>
        <p:txBody>
          <a:bodyPr rtlCol="0" anchor="ctr"/>
          <a:lstStyle/>
          <a:p>
            <a:pPr algn="ctr"/>
            <a:r>
              <a:rPr lang="de-CH" sz="1800" i="1" dirty="0">
                <a:solidFill>
                  <a:srgbClr val="0071C6"/>
                </a:solidFill>
                <a:effectLst/>
              </a:rPr>
              <a:t>README.txt, log.txt, scheduler.bat</a:t>
            </a:r>
            <a:endParaRPr lang="de-CH" i="1" dirty="0">
              <a:solidFill>
                <a:srgbClr val="0071C6"/>
              </a:solidFill>
            </a:endParaRPr>
          </a:p>
        </p:txBody>
      </p:sp>
      <p:sp>
        <p:nvSpPr>
          <p:cNvPr id="11" name="Rechteck 10">
            <a:extLst>
              <a:ext uri="{FF2B5EF4-FFF2-40B4-BE49-F238E27FC236}">
                <a16:creationId xmlns:a16="http://schemas.microsoft.com/office/drawing/2014/main" id="{97A36EB8-534D-8BA4-3A63-0117E7F4BC16}"/>
              </a:ext>
            </a:extLst>
          </p:cNvPr>
          <p:cNvSpPr/>
          <p:nvPr/>
        </p:nvSpPr>
        <p:spPr>
          <a:xfrm>
            <a:off x="1094099" y="2909101"/>
            <a:ext cx="997747" cy="344557"/>
          </a:xfrm>
          <a:prstGeom prst="rect">
            <a:avLst/>
          </a:prstGeom>
          <a:solidFill>
            <a:schemeClr val="tx2">
              <a:lumMod val="20000"/>
              <a:lumOff val="80000"/>
            </a:schemeClr>
          </a:solidFill>
          <a:ln>
            <a:solidFill>
              <a:srgbClr val="0071C6"/>
            </a:solidFill>
          </a:ln>
        </p:spPr>
        <p:style>
          <a:lnRef idx="2">
            <a:schemeClr val="dk1"/>
          </a:lnRef>
          <a:fillRef idx="1">
            <a:schemeClr val="lt1"/>
          </a:fillRef>
          <a:effectRef idx="0">
            <a:schemeClr val="dk1"/>
          </a:effectRef>
          <a:fontRef idx="minor">
            <a:schemeClr val="dk1"/>
          </a:fontRef>
        </p:style>
        <p:txBody>
          <a:bodyPr rtlCol="0" anchor="ctr"/>
          <a:lstStyle/>
          <a:p>
            <a:pPr algn="ctr"/>
            <a:r>
              <a:rPr lang="de-CH" b="1" dirty="0" err="1">
                <a:solidFill>
                  <a:srgbClr val="0071C6"/>
                </a:solidFill>
              </a:rPr>
              <a:t>core</a:t>
            </a:r>
            <a:endParaRPr lang="de-CH" b="1" dirty="0">
              <a:solidFill>
                <a:srgbClr val="0071C6"/>
              </a:solidFill>
            </a:endParaRPr>
          </a:p>
        </p:txBody>
      </p:sp>
      <p:sp>
        <p:nvSpPr>
          <p:cNvPr id="12" name="Rechteck 11">
            <a:extLst>
              <a:ext uri="{FF2B5EF4-FFF2-40B4-BE49-F238E27FC236}">
                <a16:creationId xmlns:a16="http://schemas.microsoft.com/office/drawing/2014/main" id="{754F090A-FCF1-BFC2-8420-ED50519EC103}"/>
              </a:ext>
            </a:extLst>
          </p:cNvPr>
          <p:cNvSpPr/>
          <p:nvPr/>
        </p:nvSpPr>
        <p:spPr>
          <a:xfrm>
            <a:off x="4993105" y="2287025"/>
            <a:ext cx="6562895" cy="344557"/>
          </a:xfrm>
          <a:prstGeom prst="rect">
            <a:avLst/>
          </a:prstGeom>
          <a:noFill/>
          <a:ln>
            <a:solidFill>
              <a:srgbClr val="0071C6"/>
            </a:solidFill>
          </a:ln>
        </p:spPr>
        <p:style>
          <a:lnRef idx="2">
            <a:schemeClr val="dk1"/>
          </a:lnRef>
          <a:fillRef idx="1">
            <a:schemeClr val="lt1"/>
          </a:fillRef>
          <a:effectRef idx="0">
            <a:schemeClr val="dk1"/>
          </a:effectRef>
          <a:fontRef idx="minor">
            <a:schemeClr val="dk1"/>
          </a:fontRef>
        </p:style>
        <p:txBody>
          <a:bodyPr rtlCol="0" anchor="ctr"/>
          <a:lstStyle/>
          <a:p>
            <a:pPr algn="ctr"/>
            <a:r>
              <a:rPr lang="de-CH" dirty="0">
                <a:solidFill>
                  <a:srgbClr val="0071C6"/>
                </a:solidFill>
              </a:rPr>
              <a:t>Informationen, Log-Datei und täglich ausgeführte Datei</a:t>
            </a:r>
          </a:p>
        </p:txBody>
      </p:sp>
      <p:sp>
        <p:nvSpPr>
          <p:cNvPr id="13" name="Rechteck 12">
            <a:extLst>
              <a:ext uri="{FF2B5EF4-FFF2-40B4-BE49-F238E27FC236}">
                <a16:creationId xmlns:a16="http://schemas.microsoft.com/office/drawing/2014/main" id="{215762F5-5D14-B783-6DF7-520D605CE80C}"/>
              </a:ext>
            </a:extLst>
          </p:cNvPr>
          <p:cNvSpPr/>
          <p:nvPr/>
        </p:nvSpPr>
        <p:spPr>
          <a:xfrm>
            <a:off x="2091846" y="2910263"/>
            <a:ext cx="9464154" cy="344557"/>
          </a:xfrm>
          <a:prstGeom prst="rect">
            <a:avLst/>
          </a:prstGeom>
          <a:noFill/>
          <a:ln>
            <a:solidFill>
              <a:srgbClr val="0071C6"/>
            </a:solidFill>
          </a:ln>
        </p:spPr>
        <p:style>
          <a:lnRef idx="2">
            <a:schemeClr val="dk1"/>
          </a:lnRef>
          <a:fillRef idx="1">
            <a:schemeClr val="lt1"/>
          </a:fillRef>
          <a:effectRef idx="0">
            <a:schemeClr val="dk1"/>
          </a:effectRef>
          <a:fontRef idx="minor">
            <a:schemeClr val="dk1"/>
          </a:fontRef>
        </p:style>
        <p:txBody>
          <a:bodyPr rtlCol="0" anchor="ctr"/>
          <a:lstStyle/>
          <a:p>
            <a:pPr algn="ctr"/>
            <a:r>
              <a:rPr lang="de-CH" dirty="0">
                <a:solidFill>
                  <a:srgbClr val="0071C6"/>
                </a:solidFill>
              </a:rPr>
              <a:t>Enthält u.a. die beiden </a:t>
            </a:r>
            <a:r>
              <a:rPr lang="de-CH" dirty="0" err="1">
                <a:solidFill>
                  <a:srgbClr val="0071C6"/>
                </a:solidFill>
              </a:rPr>
              <a:t>Hauptscripts</a:t>
            </a:r>
            <a:r>
              <a:rPr lang="de-CH" dirty="0">
                <a:solidFill>
                  <a:srgbClr val="0071C6"/>
                </a:solidFill>
              </a:rPr>
              <a:t> (</a:t>
            </a:r>
            <a:r>
              <a:rPr lang="de-CH" i="1" dirty="0">
                <a:solidFill>
                  <a:srgbClr val="0071C6"/>
                </a:solidFill>
              </a:rPr>
              <a:t>import_data_entsoe.py </a:t>
            </a:r>
            <a:r>
              <a:rPr lang="de-CH" dirty="0">
                <a:solidFill>
                  <a:srgbClr val="0071C6"/>
                </a:solidFill>
              </a:rPr>
              <a:t>&amp; </a:t>
            </a:r>
            <a:r>
              <a:rPr lang="de-CH" i="1" dirty="0">
                <a:solidFill>
                  <a:srgbClr val="0071C6"/>
                </a:solidFill>
              </a:rPr>
              <a:t>generate_files.py</a:t>
            </a:r>
            <a:r>
              <a:rPr lang="de-CH" dirty="0">
                <a:solidFill>
                  <a:srgbClr val="0071C6"/>
                </a:solidFill>
              </a:rPr>
              <a:t>)</a:t>
            </a:r>
          </a:p>
        </p:txBody>
      </p:sp>
      <p:sp>
        <p:nvSpPr>
          <p:cNvPr id="17" name="Pfeil: nach oben gebogen 16">
            <a:extLst>
              <a:ext uri="{FF2B5EF4-FFF2-40B4-BE49-F238E27FC236}">
                <a16:creationId xmlns:a16="http://schemas.microsoft.com/office/drawing/2014/main" id="{4F843E0C-F22F-68C8-2F24-27A1D915BF70}"/>
              </a:ext>
            </a:extLst>
          </p:cNvPr>
          <p:cNvSpPr/>
          <p:nvPr/>
        </p:nvSpPr>
        <p:spPr>
          <a:xfrm rot="5400000">
            <a:off x="558370" y="3297790"/>
            <a:ext cx="681247" cy="269815"/>
          </a:xfrm>
          <a:prstGeom prst="bentUpArrow">
            <a:avLst/>
          </a:prstGeom>
          <a:solidFill>
            <a:srgbClr val="0071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8" name="Rechteck 17">
            <a:extLst>
              <a:ext uri="{FF2B5EF4-FFF2-40B4-BE49-F238E27FC236}">
                <a16:creationId xmlns:a16="http://schemas.microsoft.com/office/drawing/2014/main" id="{6D47ACBE-C2D1-481E-D81F-FEE81D2E61EB}"/>
              </a:ext>
            </a:extLst>
          </p:cNvPr>
          <p:cNvSpPr/>
          <p:nvPr/>
        </p:nvSpPr>
        <p:spPr>
          <a:xfrm>
            <a:off x="1094100" y="3541869"/>
            <a:ext cx="997746" cy="344557"/>
          </a:xfrm>
          <a:prstGeom prst="rect">
            <a:avLst/>
          </a:prstGeom>
          <a:solidFill>
            <a:schemeClr val="tx2">
              <a:lumMod val="20000"/>
              <a:lumOff val="80000"/>
            </a:schemeClr>
          </a:solidFill>
          <a:ln>
            <a:solidFill>
              <a:srgbClr val="0071C6"/>
            </a:solidFill>
          </a:ln>
        </p:spPr>
        <p:style>
          <a:lnRef idx="2">
            <a:schemeClr val="dk1"/>
          </a:lnRef>
          <a:fillRef idx="1">
            <a:schemeClr val="lt1"/>
          </a:fillRef>
          <a:effectRef idx="0">
            <a:schemeClr val="dk1"/>
          </a:effectRef>
          <a:fontRef idx="minor">
            <a:schemeClr val="dk1"/>
          </a:fontRef>
        </p:style>
        <p:txBody>
          <a:bodyPr rtlCol="0" anchor="ctr"/>
          <a:lstStyle/>
          <a:p>
            <a:pPr algn="ctr"/>
            <a:r>
              <a:rPr lang="de-CH" b="1" dirty="0" err="1">
                <a:solidFill>
                  <a:srgbClr val="0071C6"/>
                </a:solidFill>
              </a:rPr>
              <a:t>dep</a:t>
            </a:r>
            <a:endParaRPr lang="de-CH" b="1" dirty="0">
              <a:solidFill>
                <a:srgbClr val="0071C6"/>
              </a:solidFill>
            </a:endParaRPr>
          </a:p>
        </p:txBody>
      </p:sp>
      <p:sp>
        <p:nvSpPr>
          <p:cNvPr id="19" name="Rechteck 18">
            <a:extLst>
              <a:ext uri="{FF2B5EF4-FFF2-40B4-BE49-F238E27FC236}">
                <a16:creationId xmlns:a16="http://schemas.microsoft.com/office/drawing/2014/main" id="{BD2462E4-BD75-E829-6429-066754C870F6}"/>
              </a:ext>
            </a:extLst>
          </p:cNvPr>
          <p:cNvSpPr/>
          <p:nvPr/>
        </p:nvSpPr>
        <p:spPr>
          <a:xfrm>
            <a:off x="2091846" y="3543031"/>
            <a:ext cx="9464154" cy="344557"/>
          </a:xfrm>
          <a:prstGeom prst="rect">
            <a:avLst/>
          </a:prstGeom>
          <a:noFill/>
          <a:ln>
            <a:solidFill>
              <a:srgbClr val="0071C6"/>
            </a:solidFill>
          </a:ln>
        </p:spPr>
        <p:style>
          <a:lnRef idx="2">
            <a:schemeClr val="dk1"/>
          </a:lnRef>
          <a:fillRef idx="1">
            <a:schemeClr val="lt1"/>
          </a:fillRef>
          <a:effectRef idx="0">
            <a:schemeClr val="dk1"/>
          </a:effectRef>
          <a:fontRef idx="minor">
            <a:schemeClr val="dk1"/>
          </a:fontRef>
        </p:style>
        <p:txBody>
          <a:bodyPr rtlCol="0" anchor="ctr"/>
          <a:lstStyle/>
          <a:p>
            <a:pPr algn="ctr"/>
            <a:r>
              <a:rPr lang="de-CH" dirty="0">
                <a:solidFill>
                  <a:srgbClr val="0071C6"/>
                </a:solidFill>
              </a:rPr>
              <a:t>Enthält zusätzlichen Code, welcher von den </a:t>
            </a:r>
            <a:r>
              <a:rPr lang="de-CH" dirty="0" err="1">
                <a:solidFill>
                  <a:srgbClr val="0071C6"/>
                </a:solidFill>
              </a:rPr>
              <a:t>core</a:t>
            </a:r>
            <a:r>
              <a:rPr lang="de-CH" dirty="0">
                <a:solidFill>
                  <a:srgbClr val="0071C6"/>
                </a:solidFill>
              </a:rPr>
              <a:t>-Scripts verwendet wird («</a:t>
            </a:r>
            <a:r>
              <a:rPr lang="de-CH" dirty="0" err="1">
                <a:solidFill>
                  <a:srgbClr val="0071C6"/>
                </a:solidFill>
              </a:rPr>
              <a:t>dependencies</a:t>
            </a:r>
            <a:r>
              <a:rPr lang="de-CH" dirty="0">
                <a:solidFill>
                  <a:srgbClr val="0071C6"/>
                </a:solidFill>
              </a:rPr>
              <a:t>»)</a:t>
            </a:r>
          </a:p>
        </p:txBody>
      </p:sp>
      <p:sp>
        <p:nvSpPr>
          <p:cNvPr id="23" name="Pfeil: nach oben gebogen 22">
            <a:extLst>
              <a:ext uri="{FF2B5EF4-FFF2-40B4-BE49-F238E27FC236}">
                <a16:creationId xmlns:a16="http://schemas.microsoft.com/office/drawing/2014/main" id="{02EBC7F6-F746-240A-F90B-EEA6A6BEBB94}"/>
              </a:ext>
            </a:extLst>
          </p:cNvPr>
          <p:cNvSpPr/>
          <p:nvPr/>
        </p:nvSpPr>
        <p:spPr>
          <a:xfrm rot="5400000">
            <a:off x="558370" y="3927097"/>
            <a:ext cx="681247" cy="269815"/>
          </a:xfrm>
          <a:prstGeom prst="bentUpArrow">
            <a:avLst/>
          </a:prstGeom>
          <a:solidFill>
            <a:srgbClr val="0071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4" name="Rechteck 23">
            <a:extLst>
              <a:ext uri="{FF2B5EF4-FFF2-40B4-BE49-F238E27FC236}">
                <a16:creationId xmlns:a16="http://schemas.microsoft.com/office/drawing/2014/main" id="{EDD6C13E-7AE4-E0E3-C062-9222570F8C07}"/>
              </a:ext>
            </a:extLst>
          </p:cNvPr>
          <p:cNvSpPr/>
          <p:nvPr/>
        </p:nvSpPr>
        <p:spPr>
          <a:xfrm>
            <a:off x="1094100" y="4171176"/>
            <a:ext cx="997744" cy="344557"/>
          </a:xfrm>
          <a:prstGeom prst="rect">
            <a:avLst/>
          </a:prstGeom>
          <a:solidFill>
            <a:schemeClr val="tx2">
              <a:lumMod val="20000"/>
              <a:lumOff val="80000"/>
            </a:schemeClr>
          </a:solidFill>
          <a:ln>
            <a:solidFill>
              <a:srgbClr val="0071C6"/>
            </a:solidFill>
          </a:ln>
        </p:spPr>
        <p:style>
          <a:lnRef idx="2">
            <a:schemeClr val="dk1"/>
          </a:lnRef>
          <a:fillRef idx="1">
            <a:schemeClr val="lt1"/>
          </a:fillRef>
          <a:effectRef idx="0">
            <a:schemeClr val="dk1"/>
          </a:effectRef>
          <a:fontRef idx="minor">
            <a:schemeClr val="dk1"/>
          </a:fontRef>
        </p:style>
        <p:txBody>
          <a:bodyPr rtlCol="0" anchor="ctr"/>
          <a:lstStyle/>
          <a:p>
            <a:pPr algn="ctr"/>
            <a:r>
              <a:rPr lang="de-CH" b="1" dirty="0" err="1">
                <a:solidFill>
                  <a:srgbClr val="0071C6"/>
                </a:solidFill>
              </a:rPr>
              <a:t>res</a:t>
            </a:r>
            <a:endParaRPr lang="de-CH" b="1" dirty="0">
              <a:solidFill>
                <a:srgbClr val="0071C6"/>
              </a:solidFill>
            </a:endParaRPr>
          </a:p>
        </p:txBody>
      </p:sp>
      <p:sp>
        <p:nvSpPr>
          <p:cNvPr id="25" name="Rechteck 24">
            <a:extLst>
              <a:ext uri="{FF2B5EF4-FFF2-40B4-BE49-F238E27FC236}">
                <a16:creationId xmlns:a16="http://schemas.microsoft.com/office/drawing/2014/main" id="{377DED3C-36C0-38DA-B190-A59F710138D8}"/>
              </a:ext>
            </a:extLst>
          </p:cNvPr>
          <p:cNvSpPr/>
          <p:nvPr/>
        </p:nvSpPr>
        <p:spPr>
          <a:xfrm>
            <a:off x="2091844" y="4172338"/>
            <a:ext cx="9464156" cy="344557"/>
          </a:xfrm>
          <a:prstGeom prst="rect">
            <a:avLst/>
          </a:prstGeom>
          <a:noFill/>
          <a:ln>
            <a:solidFill>
              <a:srgbClr val="0071C6"/>
            </a:solidFill>
          </a:ln>
        </p:spPr>
        <p:style>
          <a:lnRef idx="2">
            <a:schemeClr val="dk1"/>
          </a:lnRef>
          <a:fillRef idx="1">
            <a:schemeClr val="lt1"/>
          </a:fillRef>
          <a:effectRef idx="0">
            <a:schemeClr val="dk1"/>
          </a:effectRef>
          <a:fontRef idx="minor">
            <a:schemeClr val="dk1"/>
          </a:fontRef>
        </p:style>
        <p:txBody>
          <a:bodyPr rtlCol="0" anchor="ctr"/>
          <a:lstStyle/>
          <a:p>
            <a:pPr algn="ctr"/>
            <a:r>
              <a:rPr lang="de-CH" dirty="0">
                <a:solidFill>
                  <a:srgbClr val="0071C6"/>
                </a:solidFill>
              </a:rPr>
              <a:t>Enthält statische Elemente (z.B. das </a:t>
            </a:r>
            <a:r>
              <a:rPr lang="de-CH" dirty="0" err="1">
                <a:solidFill>
                  <a:srgbClr val="0071C6"/>
                </a:solidFill>
              </a:rPr>
              <a:t>swissnuclear</a:t>
            </a:r>
            <a:r>
              <a:rPr lang="de-CH" dirty="0">
                <a:solidFill>
                  <a:srgbClr val="0071C6"/>
                </a:solidFill>
              </a:rPr>
              <a:t> Logo und diese Präsentation)  </a:t>
            </a:r>
          </a:p>
        </p:txBody>
      </p:sp>
      <p:sp>
        <p:nvSpPr>
          <p:cNvPr id="30" name="Pfeil: nach oben gebogen 29">
            <a:extLst>
              <a:ext uri="{FF2B5EF4-FFF2-40B4-BE49-F238E27FC236}">
                <a16:creationId xmlns:a16="http://schemas.microsoft.com/office/drawing/2014/main" id="{9E9D8501-54B5-68E9-8E0F-580EA590D226}"/>
              </a:ext>
            </a:extLst>
          </p:cNvPr>
          <p:cNvSpPr/>
          <p:nvPr/>
        </p:nvSpPr>
        <p:spPr>
          <a:xfrm rot="5400000">
            <a:off x="558370" y="4556386"/>
            <a:ext cx="681247" cy="269815"/>
          </a:xfrm>
          <a:prstGeom prst="bentUpArrow">
            <a:avLst/>
          </a:prstGeom>
          <a:solidFill>
            <a:srgbClr val="0071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1" name="Rechteck 30">
            <a:extLst>
              <a:ext uri="{FF2B5EF4-FFF2-40B4-BE49-F238E27FC236}">
                <a16:creationId xmlns:a16="http://schemas.microsoft.com/office/drawing/2014/main" id="{2AD9CA11-C317-CD52-B939-DA78928C8D21}"/>
              </a:ext>
            </a:extLst>
          </p:cNvPr>
          <p:cNvSpPr/>
          <p:nvPr/>
        </p:nvSpPr>
        <p:spPr>
          <a:xfrm>
            <a:off x="1094100" y="4800465"/>
            <a:ext cx="997744" cy="344557"/>
          </a:xfrm>
          <a:prstGeom prst="rect">
            <a:avLst/>
          </a:prstGeom>
          <a:solidFill>
            <a:schemeClr val="tx2">
              <a:lumMod val="20000"/>
              <a:lumOff val="80000"/>
            </a:schemeClr>
          </a:solidFill>
          <a:ln>
            <a:solidFill>
              <a:srgbClr val="0071C6"/>
            </a:solidFill>
          </a:ln>
        </p:spPr>
        <p:style>
          <a:lnRef idx="2">
            <a:schemeClr val="dk1"/>
          </a:lnRef>
          <a:fillRef idx="1">
            <a:schemeClr val="lt1"/>
          </a:fillRef>
          <a:effectRef idx="0">
            <a:schemeClr val="dk1"/>
          </a:effectRef>
          <a:fontRef idx="minor">
            <a:schemeClr val="dk1"/>
          </a:fontRef>
        </p:style>
        <p:txBody>
          <a:bodyPr rtlCol="0" anchor="ctr"/>
          <a:lstStyle/>
          <a:p>
            <a:pPr algn="ctr"/>
            <a:r>
              <a:rPr lang="de-CH" b="1" dirty="0" err="1">
                <a:solidFill>
                  <a:srgbClr val="0071C6"/>
                </a:solidFill>
              </a:rPr>
              <a:t>misc</a:t>
            </a:r>
            <a:endParaRPr lang="de-CH" b="1" dirty="0">
              <a:solidFill>
                <a:srgbClr val="0071C6"/>
              </a:solidFill>
            </a:endParaRPr>
          </a:p>
        </p:txBody>
      </p:sp>
      <p:sp>
        <p:nvSpPr>
          <p:cNvPr id="32" name="Rechteck 31">
            <a:extLst>
              <a:ext uri="{FF2B5EF4-FFF2-40B4-BE49-F238E27FC236}">
                <a16:creationId xmlns:a16="http://schemas.microsoft.com/office/drawing/2014/main" id="{34854363-39D7-31FF-27B0-C1FE0DE35ADE}"/>
              </a:ext>
            </a:extLst>
          </p:cNvPr>
          <p:cNvSpPr/>
          <p:nvPr/>
        </p:nvSpPr>
        <p:spPr>
          <a:xfrm>
            <a:off x="2091844" y="4801627"/>
            <a:ext cx="9464156" cy="344557"/>
          </a:xfrm>
          <a:prstGeom prst="rect">
            <a:avLst/>
          </a:prstGeom>
          <a:noFill/>
          <a:ln>
            <a:solidFill>
              <a:srgbClr val="0071C6"/>
            </a:solidFill>
          </a:ln>
        </p:spPr>
        <p:style>
          <a:lnRef idx="2">
            <a:schemeClr val="dk1"/>
          </a:lnRef>
          <a:fillRef idx="1">
            <a:schemeClr val="lt1"/>
          </a:fillRef>
          <a:effectRef idx="0">
            <a:schemeClr val="dk1"/>
          </a:effectRef>
          <a:fontRef idx="minor">
            <a:schemeClr val="dk1"/>
          </a:fontRef>
        </p:style>
        <p:txBody>
          <a:bodyPr rtlCol="0" anchor="ctr"/>
          <a:lstStyle/>
          <a:p>
            <a:pPr algn="ctr"/>
            <a:r>
              <a:rPr lang="de-CH" dirty="0">
                <a:solidFill>
                  <a:srgbClr val="0071C6"/>
                </a:solidFill>
              </a:rPr>
              <a:t>Enthält verschiedene Dateien, welche nicht (mehr) verwendet werden  </a:t>
            </a:r>
          </a:p>
        </p:txBody>
      </p:sp>
      <p:sp>
        <p:nvSpPr>
          <p:cNvPr id="33" name="Pfeil: nach oben gebogen 32">
            <a:extLst>
              <a:ext uri="{FF2B5EF4-FFF2-40B4-BE49-F238E27FC236}">
                <a16:creationId xmlns:a16="http://schemas.microsoft.com/office/drawing/2014/main" id="{42509938-D535-7041-9745-FB9102E4707F}"/>
              </a:ext>
            </a:extLst>
          </p:cNvPr>
          <p:cNvSpPr/>
          <p:nvPr/>
        </p:nvSpPr>
        <p:spPr>
          <a:xfrm rot="5400000">
            <a:off x="558370" y="5183351"/>
            <a:ext cx="681247" cy="269815"/>
          </a:xfrm>
          <a:prstGeom prst="bentUpArrow">
            <a:avLst/>
          </a:prstGeom>
          <a:solidFill>
            <a:srgbClr val="0071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4" name="Rechteck 33">
            <a:extLst>
              <a:ext uri="{FF2B5EF4-FFF2-40B4-BE49-F238E27FC236}">
                <a16:creationId xmlns:a16="http://schemas.microsoft.com/office/drawing/2014/main" id="{34FED481-A6BF-5FE7-8B09-CA5DA725FF02}"/>
              </a:ext>
            </a:extLst>
          </p:cNvPr>
          <p:cNvSpPr/>
          <p:nvPr/>
        </p:nvSpPr>
        <p:spPr>
          <a:xfrm>
            <a:off x="1094100" y="5427430"/>
            <a:ext cx="997742" cy="344557"/>
          </a:xfrm>
          <a:prstGeom prst="rect">
            <a:avLst/>
          </a:prstGeom>
          <a:solidFill>
            <a:schemeClr val="tx2">
              <a:lumMod val="20000"/>
              <a:lumOff val="80000"/>
            </a:schemeClr>
          </a:solidFill>
          <a:ln>
            <a:solidFill>
              <a:srgbClr val="0071C6"/>
            </a:solidFill>
          </a:ln>
        </p:spPr>
        <p:style>
          <a:lnRef idx="2">
            <a:schemeClr val="dk1"/>
          </a:lnRef>
          <a:fillRef idx="1">
            <a:schemeClr val="lt1"/>
          </a:fillRef>
          <a:effectRef idx="0">
            <a:schemeClr val="dk1"/>
          </a:effectRef>
          <a:fontRef idx="minor">
            <a:schemeClr val="dk1"/>
          </a:fontRef>
        </p:style>
        <p:txBody>
          <a:bodyPr rtlCol="0" anchor="ctr"/>
          <a:lstStyle/>
          <a:p>
            <a:pPr algn="ctr"/>
            <a:r>
              <a:rPr lang="de-CH" b="1" dirty="0">
                <a:solidFill>
                  <a:srgbClr val="0071C6"/>
                </a:solidFill>
              </a:rPr>
              <a:t>Export</a:t>
            </a:r>
          </a:p>
        </p:txBody>
      </p:sp>
      <p:sp>
        <p:nvSpPr>
          <p:cNvPr id="35" name="Rechteck 34">
            <a:extLst>
              <a:ext uri="{FF2B5EF4-FFF2-40B4-BE49-F238E27FC236}">
                <a16:creationId xmlns:a16="http://schemas.microsoft.com/office/drawing/2014/main" id="{769A6CF3-FDBD-C07C-4A06-DDD440B19275}"/>
              </a:ext>
            </a:extLst>
          </p:cNvPr>
          <p:cNvSpPr/>
          <p:nvPr/>
        </p:nvSpPr>
        <p:spPr>
          <a:xfrm>
            <a:off x="2091842" y="5428592"/>
            <a:ext cx="9464157" cy="344557"/>
          </a:xfrm>
          <a:prstGeom prst="rect">
            <a:avLst/>
          </a:prstGeom>
          <a:noFill/>
          <a:ln>
            <a:solidFill>
              <a:srgbClr val="0071C6"/>
            </a:solidFill>
          </a:ln>
        </p:spPr>
        <p:style>
          <a:lnRef idx="2">
            <a:schemeClr val="dk1"/>
          </a:lnRef>
          <a:fillRef idx="1">
            <a:schemeClr val="lt1"/>
          </a:fillRef>
          <a:effectRef idx="0">
            <a:schemeClr val="dk1"/>
          </a:effectRef>
          <a:fontRef idx="minor">
            <a:schemeClr val="dk1"/>
          </a:fontRef>
        </p:style>
        <p:txBody>
          <a:bodyPr rtlCol="0" anchor="ctr"/>
          <a:lstStyle/>
          <a:p>
            <a:pPr algn="ctr"/>
            <a:r>
              <a:rPr lang="de-CH" dirty="0">
                <a:solidFill>
                  <a:srgbClr val="0071C6"/>
                </a:solidFill>
              </a:rPr>
              <a:t>In diesen Ordner werden die Grafiken und die CSV-Dateien abgelegt</a:t>
            </a:r>
          </a:p>
        </p:txBody>
      </p:sp>
    </p:spTree>
    <p:extLst>
      <p:ext uri="{BB962C8B-B14F-4D97-AF65-F5344CB8AC3E}">
        <p14:creationId xmlns:p14="http://schemas.microsoft.com/office/powerpoint/2010/main" val="192338856"/>
      </p:ext>
    </p:extLst>
  </p:cSld>
  <p:clrMapOvr>
    <a:masterClrMapping/>
  </p:clrMapOvr>
  <mc:AlternateContent xmlns:mc="http://schemas.openxmlformats.org/markup-compatibility/2006" xmlns:p14="http://schemas.microsoft.com/office/powerpoint/2010/main">
    <mc:Choice Requires="p14">
      <p:transition p14:dur="350">
        <p:fade/>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1C2779C-C140-B97E-0EB4-D54DFEFE5E7E}"/>
              </a:ext>
            </a:extLst>
          </p:cNvPr>
          <p:cNvSpPr>
            <a:spLocks noGrp="1"/>
          </p:cNvSpPr>
          <p:nvPr>
            <p:ph type="title"/>
          </p:nvPr>
        </p:nvSpPr>
        <p:spPr/>
        <p:txBody>
          <a:bodyPr/>
          <a:lstStyle/>
          <a:p>
            <a:r>
              <a:rPr lang="de-CH" dirty="0"/>
              <a:t>Beispiel – letzte 30 Tage</a:t>
            </a:r>
          </a:p>
        </p:txBody>
      </p:sp>
      <p:sp>
        <p:nvSpPr>
          <p:cNvPr id="4" name="Foliennummernplatzhalter 3">
            <a:extLst>
              <a:ext uri="{FF2B5EF4-FFF2-40B4-BE49-F238E27FC236}">
                <a16:creationId xmlns:a16="http://schemas.microsoft.com/office/drawing/2014/main" id="{420BBD11-1AC7-8244-D7D9-256B6A19D0B8}"/>
              </a:ext>
            </a:extLst>
          </p:cNvPr>
          <p:cNvSpPr>
            <a:spLocks noGrp="1"/>
          </p:cNvSpPr>
          <p:nvPr>
            <p:ph type="sldNum" sz="quarter" idx="4"/>
          </p:nvPr>
        </p:nvSpPr>
        <p:spPr/>
        <p:txBody>
          <a:bodyPr/>
          <a:lstStyle/>
          <a:p>
            <a:fld id="{32CA92EE-FD40-458C-AD31-8F736C691440}" type="slidenum">
              <a:rPr lang="de-CH" smtClean="0"/>
              <a:t>8</a:t>
            </a:fld>
            <a:endParaRPr lang="de-CH"/>
          </a:p>
        </p:txBody>
      </p:sp>
      <p:pic>
        <p:nvPicPr>
          <p:cNvPr id="7" name="Inhaltsplatzhalter 6">
            <a:extLst>
              <a:ext uri="{FF2B5EF4-FFF2-40B4-BE49-F238E27FC236}">
                <a16:creationId xmlns:a16="http://schemas.microsoft.com/office/drawing/2014/main" id="{1E35D481-16EB-D039-4111-6ECC6CCE2ED3}"/>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823159" y="1262826"/>
            <a:ext cx="8545681" cy="4860000"/>
          </a:xfrm>
        </p:spPr>
      </p:pic>
    </p:spTree>
    <p:extLst>
      <p:ext uri="{BB962C8B-B14F-4D97-AF65-F5344CB8AC3E}">
        <p14:creationId xmlns:p14="http://schemas.microsoft.com/office/powerpoint/2010/main" val="4172296011"/>
      </p:ext>
    </p:extLst>
  </p:cSld>
  <p:clrMapOvr>
    <a:masterClrMapping/>
  </p:clrMapOvr>
  <mc:AlternateContent xmlns:mc="http://schemas.openxmlformats.org/markup-compatibility/2006" xmlns:p14="http://schemas.microsoft.com/office/powerpoint/2010/main">
    <mc:Choice Requires="p14">
      <p:transition p14:dur="350">
        <p:fade/>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3C200FF-845D-3C69-7A65-BE64ECB4EA7C}"/>
              </a:ext>
            </a:extLst>
          </p:cNvPr>
          <p:cNvSpPr>
            <a:spLocks noGrp="1"/>
          </p:cNvSpPr>
          <p:nvPr>
            <p:ph type="title"/>
          </p:nvPr>
        </p:nvSpPr>
        <p:spPr/>
        <p:txBody>
          <a:bodyPr>
            <a:normAutofit/>
          </a:bodyPr>
          <a:lstStyle/>
          <a:p>
            <a:r>
              <a:rPr lang="de-CH" dirty="0"/>
              <a:t>Beispiel – monatliche Zeitreihe</a:t>
            </a:r>
          </a:p>
        </p:txBody>
      </p:sp>
      <p:sp>
        <p:nvSpPr>
          <p:cNvPr id="4" name="Foliennummernplatzhalter 3">
            <a:extLst>
              <a:ext uri="{FF2B5EF4-FFF2-40B4-BE49-F238E27FC236}">
                <a16:creationId xmlns:a16="http://schemas.microsoft.com/office/drawing/2014/main" id="{C0EC5D1C-6064-804E-6CDC-1FB10A6F1AFA}"/>
              </a:ext>
            </a:extLst>
          </p:cNvPr>
          <p:cNvSpPr>
            <a:spLocks noGrp="1"/>
          </p:cNvSpPr>
          <p:nvPr>
            <p:ph type="sldNum" sz="quarter" idx="4"/>
          </p:nvPr>
        </p:nvSpPr>
        <p:spPr/>
        <p:txBody>
          <a:bodyPr/>
          <a:lstStyle/>
          <a:p>
            <a:fld id="{32CA92EE-FD40-458C-AD31-8F736C691440}" type="slidenum">
              <a:rPr lang="de-CH" smtClean="0"/>
              <a:t>9</a:t>
            </a:fld>
            <a:endParaRPr lang="de-CH"/>
          </a:p>
        </p:txBody>
      </p:sp>
      <mc:AlternateContent xmlns:mc="http://schemas.openxmlformats.org/markup-compatibility/2006" xmlns:p14="http://schemas.microsoft.com/office/powerpoint/2010/main">
        <mc:Choice Requires="p14">
          <p:contentPart p14:bwMode="auto" r:id="rId2">
            <p14:nvContentPartPr>
              <p14:cNvPr id="7" name="Freihand 6">
                <a:extLst>
                  <a:ext uri="{FF2B5EF4-FFF2-40B4-BE49-F238E27FC236}">
                    <a16:creationId xmlns:a16="http://schemas.microsoft.com/office/drawing/2014/main" id="{0F25A1EC-8507-98A2-9886-01E46D5B86DB}"/>
                  </a:ext>
                </a:extLst>
              </p14:cNvPr>
              <p14:cNvContentPartPr/>
              <p14:nvPr/>
            </p14:nvContentPartPr>
            <p14:xfrm>
              <a:off x="4709722" y="3870104"/>
              <a:ext cx="360" cy="360"/>
            </p14:xfrm>
          </p:contentPart>
        </mc:Choice>
        <mc:Fallback xmlns="">
          <p:pic>
            <p:nvPicPr>
              <p:cNvPr id="7" name="Freihand 6">
                <a:extLst>
                  <a:ext uri="{FF2B5EF4-FFF2-40B4-BE49-F238E27FC236}">
                    <a16:creationId xmlns:a16="http://schemas.microsoft.com/office/drawing/2014/main" id="{0F25A1EC-8507-98A2-9886-01E46D5B86DB}"/>
                  </a:ext>
                </a:extLst>
              </p:cNvPr>
              <p:cNvPicPr/>
              <p:nvPr/>
            </p:nvPicPr>
            <p:blipFill>
              <a:blip r:embed="rId5"/>
              <a:stretch>
                <a:fillRect/>
              </a:stretch>
            </p:blipFill>
            <p:spPr>
              <a:xfrm>
                <a:off x="4700722" y="3861464"/>
                <a:ext cx="18000" cy="18000"/>
              </a:xfrm>
              <a:prstGeom prst="rect">
                <a:avLst/>
              </a:prstGeom>
            </p:spPr>
          </p:pic>
        </mc:Fallback>
      </mc:AlternateContent>
      <p:pic>
        <p:nvPicPr>
          <p:cNvPr id="6" name="Inhaltsplatzhalter 5">
            <a:extLst>
              <a:ext uri="{FF2B5EF4-FFF2-40B4-BE49-F238E27FC236}">
                <a16:creationId xmlns:a16="http://schemas.microsoft.com/office/drawing/2014/main" id="{2BAB5BFE-1582-60FE-2930-4829B384E321}"/>
              </a:ext>
            </a:extLst>
          </p:cNvPr>
          <p:cNvPicPr>
            <a:picLocks noGrp="1" noChangeAspect="1"/>
          </p:cNvPicPr>
          <p:nvPr>
            <p:ph idx="1"/>
          </p:nvPr>
        </p:nvPicPr>
        <p:blipFill>
          <a:blip r:embed="rId6">
            <a:extLst>
              <a:ext uri="{28A0092B-C50C-407E-A947-70E740481C1C}">
                <a14:useLocalDpi xmlns:a14="http://schemas.microsoft.com/office/drawing/2010/main" val="0"/>
              </a:ext>
            </a:extLst>
          </a:blip>
          <a:stretch>
            <a:fillRect/>
          </a:stretch>
        </p:blipFill>
        <p:spPr>
          <a:xfrm>
            <a:off x="1823159" y="1262826"/>
            <a:ext cx="8545681" cy="4860000"/>
          </a:xfrm>
        </p:spPr>
      </p:pic>
    </p:spTree>
    <p:extLst>
      <p:ext uri="{BB962C8B-B14F-4D97-AF65-F5344CB8AC3E}">
        <p14:creationId xmlns:p14="http://schemas.microsoft.com/office/powerpoint/2010/main" val="4055824088"/>
      </p:ext>
    </p:extLst>
  </p:cSld>
  <p:clrMapOvr>
    <a:masterClrMapping/>
  </p:clrMapOvr>
  <mc:AlternateContent xmlns:mc="http://schemas.openxmlformats.org/markup-compatibility/2006" xmlns:p14="http://schemas.microsoft.com/office/powerpoint/2010/main">
    <mc:Choice Requires="p14">
      <p:transition p14:dur="350">
        <p:fade/>
      </p:transition>
    </mc:Choice>
    <mc:Fallback xmlns="">
      <p:transition>
        <p:fade/>
      </p:transition>
    </mc:Fallback>
  </mc:AlternateContent>
</p:sld>
</file>

<file path=ppt/theme/theme1.xml><?xml version="1.0" encoding="utf-8"?>
<a:theme xmlns:a="http://schemas.openxmlformats.org/drawingml/2006/main" name="swissnuclear">
  <a:themeElements>
    <a:clrScheme name="swissnuclear">
      <a:dk1>
        <a:srgbClr val="181818"/>
      </a:dk1>
      <a:lt1>
        <a:srgbClr val="FFFFFF"/>
      </a:lt1>
      <a:dk2>
        <a:srgbClr val="0071C6"/>
      </a:dk2>
      <a:lt2>
        <a:srgbClr val="E6E6E6"/>
      </a:lt2>
      <a:accent1>
        <a:srgbClr val="0071C6"/>
      </a:accent1>
      <a:accent2>
        <a:srgbClr val="7BBEF1"/>
      </a:accent2>
      <a:accent3>
        <a:srgbClr val="6FB76F"/>
      </a:accent3>
      <a:accent4>
        <a:srgbClr val="9FCF9F"/>
      </a:accent4>
      <a:accent5>
        <a:srgbClr val="8C8C8C"/>
      </a:accent5>
      <a:accent6>
        <a:srgbClr val="C8C8C8"/>
      </a:accent6>
      <a:hlink>
        <a:srgbClr val="587FAB"/>
      </a:hlink>
      <a:folHlink>
        <a:srgbClr val="27465C"/>
      </a:folHlink>
    </a:clrScheme>
    <a:fontScheme name="swissnuclear">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NU_PPT_Vorlage_211201.potx" id="{CD6F97A7-7E6C-4E9C-92C1-84CF51A04E2A}" vid="{DE23741B-3D0E-4757-BC0C-363AB44C9F01}"/>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SN_PPT_Vorlage_20211201_AKTUELL</Template>
  <TotalTime>0</TotalTime>
  <Words>988</Words>
  <Application>Microsoft Office PowerPoint</Application>
  <PresentationFormat>Breitbild</PresentationFormat>
  <Paragraphs>130</Paragraphs>
  <Slides>15</Slides>
  <Notes>8</Notes>
  <HiddenSlides>0</HiddenSlides>
  <MMClips>0</MMClips>
  <ScaleCrop>false</ScaleCrop>
  <HeadingPairs>
    <vt:vector size="6" baseType="variant">
      <vt:variant>
        <vt:lpstr>Verwendete Schriftarten</vt:lpstr>
      </vt:variant>
      <vt:variant>
        <vt:i4>2</vt:i4>
      </vt:variant>
      <vt:variant>
        <vt:lpstr>Design</vt:lpstr>
      </vt:variant>
      <vt:variant>
        <vt:i4>1</vt:i4>
      </vt:variant>
      <vt:variant>
        <vt:lpstr>Folientitel</vt:lpstr>
      </vt:variant>
      <vt:variant>
        <vt:i4>15</vt:i4>
      </vt:variant>
    </vt:vector>
  </HeadingPairs>
  <TitlesOfParts>
    <vt:vector size="18" baseType="lpstr">
      <vt:lpstr>Arial</vt:lpstr>
      <vt:lpstr>Calibri</vt:lpstr>
      <vt:lpstr>swissnuclear</vt:lpstr>
      <vt:lpstr>Visualisierung der Schweizer Nettostromproduktion</vt:lpstr>
      <vt:lpstr>Inhalt</vt:lpstr>
      <vt:lpstr>Ziele</vt:lpstr>
      <vt:lpstr>Überlegungen und Vorgehensweise</vt:lpstr>
      <vt:lpstr>DatenQuelle</vt:lpstr>
      <vt:lpstr>Workflow</vt:lpstr>
      <vt:lpstr>Ordnerstruktur</vt:lpstr>
      <vt:lpstr>Beispiel – letzte 30 Tage</vt:lpstr>
      <vt:lpstr>Beispiel – monatliche Zeitreihe</vt:lpstr>
      <vt:lpstr>Beispiel – Monatliche Verteilung</vt:lpstr>
      <vt:lpstr>Beispiel – Jährliche Zeitreihe</vt:lpstr>
      <vt:lpstr>Beispiel – Jährliche Verteilung</vt:lpstr>
      <vt:lpstr>Aktueller Stand und Ausblick</vt:lpstr>
      <vt:lpstr>Aktueller Stand und Ausblick</vt:lpstr>
      <vt:lpstr>Herzliche Dank für Ihre Aufmerksamkeit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Visualisierung der Schweizer Nettostromproduktion</dc:title>
  <dc:creator>Yanis Schärer</dc:creator>
  <cp:lastModifiedBy>Yanis Schärer</cp:lastModifiedBy>
  <cp:revision>15</cp:revision>
  <dcterms:created xsi:type="dcterms:W3CDTF">2022-08-12T12:45:28Z</dcterms:created>
  <dcterms:modified xsi:type="dcterms:W3CDTF">2022-08-22T14:27:30Z</dcterms:modified>
</cp:coreProperties>
</file>